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5B0DE841-5CA7-42BF-A3EE-2EA19DFF095C}" type="datetimeFigureOut">
              <a:rPr lang="sl-SI" smtClean="0"/>
              <a:t>6. 05. 2020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11625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B0DE841-5CA7-42BF-A3EE-2EA19DFF095C}" type="datetimeFigureOut">
              <a:rPr lang="sl-SI" smtClean="0"/>
              <a:t>6. 05. 2020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112776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B0DE841-5CA7-42BF-A3EE-2EA19DFF095C}" type="datetimeFigureOut">
              <a:rPr lang="sl-SI" smtClean="0"/>
              <a:t>6. 05. 2020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372237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B0DE841-5CA7-42BF-A3EE-2EA19DFF095C}" type="datetimeFigureOut">
              <a:rPr lang="sl-SI" smtClean="0"/>
              <a:t>6. 05. 2020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17032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5B0DE841-5CA7-42BF-A3EE-2EA19DFF095C}" type="datetimeFigureOut">
              <a:rPr lang="sl-SI" smtClean="0"/>
              <a:t>6. 05. 2020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120214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5B0DE841-5CA7-42BF-A3EE-2EA19DFF095C}" type="datetimeFigureOut">
              <a:rPr lang="sl-SI" smtClean="0"/>
              <a:t>6. 05. 2020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248469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5B0DE841-5CA7-42BF-A3EE-2EA19DFF095C}" type="datetimeFigureOut">
              <a:rPr lang="sl-SI" smtClean="0"/>
              <a:t>6. 05. 2020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94649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5B0DE841-5CA7-42BF-A3EE-2EA19DFF095C}" type="datetimeFigureOut">
              <a:rPr lang="sl-SI" smtClean="0"/>
              <a:t>6. 05. 2020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156663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5B0DE841-5CA7-42BF-A3EE-2EA19DFF095C}" type="datetimeFigureOut">
              <a:rPr lang="sl-SI" smtClean="0"/>
              <a:t>6. 05. 2020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297236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B0DE841-5CA7-42BF-A3EE-2EA19DFF095C}" type="datetimeFigureOut">
              <a:rPr lang="sl-SI" smtClean="0"/>
              <a:t>6. 05. 2020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298958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B0DE841-5CA7-42BF-A3EE-2EA19DFF095C}" type="datetimeFigureOut">
              <a:rPr lang="sl-SI" smtClean="0"/>
              <a:t>6. 05. 2020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05F4B4E-DC49-4394-9CB3-8E44750DECA5}" type="slidenum">
              <a:rPr lang="sl-SI" smtClean="0"/>
              <a:t>‹#›</a:t>
            </a:fld>
            <a:endParaRPr lang="sl-SI"/>
          </a:p>
        </p:txBody>
      </p:sp>
    </p:spTree>
    <p:extLst>
      <p:ext uri="{BB962C8B-B14F-4D97-AF65-F5344CB8AC3E}">
        <p14:creationId xmlns:p14="http://schemas.microsoft.com/office/powerpoint/2010/main" val="9568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E841-5CA7-42BF-A3EE-2EA19DFF095C}" type="datetimeFigureOut">
              <a:rPr lang="sl-SI" smtClean="0"/>
              <a:t>6. 05. 2020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F4B4E-DC49-4394-9CB3-8E44750DECA5}" type="slidenum">
              <a:rPr lang="sl-SI" smtClean="0"/>
              <a:t>‹#›</a:t>
            </a:fld>
            <a:endParaRPr lang="sl-SI"/>
          </a:p>
        </p:txBody>
      </p:sp>
    </p:spTree>
    <p:extLst>
      <p:ext uri="{BB962C8B-B14F-4D97-AF65-F5344CB8AC3E}">
        <p14:creationId xmlns:p14="http://schemas.microsoft.com/office/powerpoint/2010/main" val="2904444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xml"/><Relationship Id="rId7" Type="http://schemas.openxmlformats.org/officeDocument/2006/relationships/image" Target="../media/image10.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hyperlink" Target="https://www.youtube.com/watch?v=Hpgpk-EabGc&amp;feature=youtu.be"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hyperlink" Target="http://www.frepy.eu/games/Frepy16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854219"/>
          </a:xfrm>
        </p:spPr>
        <p:txBody>
          <a:bodyPr>
            <a:normAutofit/>
          </a:bodyPr>
          <a:lstStyle/>
          <a:p>
            <a:r>
              <a:rPr lang="sl-SI" sz="2400" dirty="0" smtClean="0">
                <a:solidFill>
                  <a:schemeClr val="accent2">
                    <a:lumMod val="50000"/>
                  </a:schemeClr>
                </a:solidFill>
              </a:rPr>
              <a:t>ČETRTEK, 7. 5.</a:t>
            </a:r>
            <a:endParaRPr lang="sl-SI" sz="2400" dirty="0">
              <a:solidFill>
                <a:schemeClr val="accent2">
                  <a:lumMod val="50000"/>
                </a:schemeClr>
              </a:solidFill>
            </a:endParaRPr>
          </a:p>
        </p:txBody>
      </p:sp>
      <p:sp>
        <p:nvSpPr>
          <p:cNvPr id="3" name="Podnaslov 2"/>
          <p:cNvSpPr>
            <a:spLocks noGrp="1"/>
          </p:cNvSpPr>
          <p:nvPr>
            <p:ph type="subTitle" idx="1"/>
          </p:nvPr>
        </p:nvSpPr>
        <p:spPr>
          <a:xfrm>
            <a:off x="1524000" y="2798618"/>
            <a:ext cx="9144000" cy="2459182"/>
          </a:xfrm>
        </p:spPr>
        <p:txBody>
          <a:bodyPr/>
          <a:lstStyle/>
          <a:p>
            <a:r>
              <a:rPr lang="sl-SI" dirty="0" smtClean="0">
                <a:solidFill>
                  <a:schemeClr val="accent2">
                    <a:lumMod val="50000"/>
                  </a:schemeClr>
                </a:solidFill>
              </a:rPr>
              <a:t>SLJ</a:t>
            </a:r>
          </a:p>
          <a:p>
            <a:r>
              <a:rPr lang="sl-SI" dirty="0" smtClean="0">
                <a:solidFill>
                  <a:schemeClr val="accent2">
                    <a:lumMod val="50000"/>
                  </a:schemeClr>
                </a:solidFill>
              </a:rPr>
              <a:t>MAT</a:t>
            </a:r>
          </a:p>
          <a:p>
            <a:r>
              <a:rPr lang="sl-SI" dirty="0" smtClean="0">
                <a:solidFill>
                  <a:schemeClr val="accent2">
                    <a:lumMod val="50000"/>
                  </a:schemeClr>
                </a:solidFill>
              </a:rPr>
              <a:t>SPO</a:t>
            </a:r>
          </a:p>
          <a:p>
            <a:r>
              <a:rPr lang="sl-SI" dirty="0" smtClean="0">
                <a:solidFill>
                  <a:schemeClr val="accent2">
                    <a:lumMod val="50000"/>
                  </a:schemeClr>
                </a:solidFill>
              </a:rPr>
              <a:t>ŠPO</a:t>
            </a:r>
          </a:p>
          <a:p>
            <a:r>
              <a:rPr lang="sl-SI" dirty="0" smtClean="0">
                <a:solidFill>
                  <a:schemeClr val="accent2">
                    <a:lumMod val="50000"/>
                  </a:schemeClr>
                </a:solidFill>
              </a:rPr>
              <a:t>DOD</a:t>
            </a:r>
            <a:endParaRPr lang="sl-SI" dirty="0">
              <a:solidFill>
                <a:schemeClr val="accent2">
                  <a:lumMod val="50000"/>
                </a:schemeClr>
              </a:solidFill>
            </a:endParaRPr>
          </a:p>
        </p:txBody>
      </p:sp>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361" y="979343"/>
            <a:ext cx="3790950" cy="3790950"/>
          </a:xfrm>
          <a:prstGeom prst="rect">
            <a:avLst/>
          </a:prstGeom>
        </p:spPr>
      </p:pic>
      <p:pic>
        <p:nvPicPr>
          <p:cNvPr id="5" name="Zvo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40812227"/>
      </p:ext>
    </p:extLst>
  </p:cSld>
  <p:clrMapOvr>
    <a:masterClrMapping/>
  </p:clrMapOvr>
  <mc:AlternateContent xmlns:mc="http://schemas.openxmlformats.org/markup-compatibility/2006">
    <mc:Choice xmlns:p14="http://schemas.microsoft.com/office/powerpoint/2010/main" Requires="p14">
      <p:transition spd="slow" p14:dur="2000" advTm="12888"/>
    </mc:Choice>
    <mc:Fallback>
      <p:transition spd="slow" advTm="12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447819"/>
          </a:xfrm>
        </p:spPr>
        <p:txBody>
          <a:bodyPr>
            <a:normAutofit/>
          </a:bodyPr>
          <a:lstStyle/>
          <a:p>
            <a:pPr algn="l"/>
            <a:r>
              <a:rPr lang="sl-SI" sz="2400" dirty="0" smtClean="0">
                <a:solidFill>
                  <a:schemeClr val="accent2">
                    <a:lumMod val="50000"/>
                  </a:schemeClr>
                </a:solidFill>
              </a:rPr>
              <a:t>SLJ, Poslušanje in gledanje posnetega besedila in poustvarjanje</a:t>
            </a:r>
            <a:endParaRPr lang="sl-SI" sz="2400" dirty="0">
              <a:solidFill>
                <a:schemeClr val="accent2">
                  <a:lumMod val="50000"/>
                </a:schemeClr>
              </a:solidFill>
            </a:endParaRPr>
          </a:p>
        </p:txBody>
      </p:sp>
      <p:sp>
        <p:nvSpPr>
          <p:cNvPr id="3" name="Podnaslov 2"/>
          <p:cNvSpPr>
            <a:spLocks noGrp="1"/>
          </p:cNvSpPr>
          <p:nvPr>
            <p:ph type="subTitle" idx="1"/>
          </p:nvPr>
        </p:nvSpPr>
        <p:spPr>
          <a:xfrm>
            <a:off x="1524000" y="1810327"/>
            <a:ext cx="9144000" cy="3447473"/>
          </a:xfrm>
        </p:spPr>
        <p:txBody>
          <a:bodyPr/>
          <a:lstStyle/>
          <a:p>
            <a:pPr marL="342900" indent="-342900" algn="l">
              <a:buFont typeface="Arial" panose="020B0604020202020204" pitchFamily="34" charset="0"/>
              <a:buChar char="•"/>
            </a:pPr>
            <a:r>
              <a:rPr lang="sl-SI" dirty="0" smtClean="0"/>
              <a:t>Danes boš ponovno gledal Tomažev svet in sicer z naslovom Dober tek</a:t>
            </a:r>
          </a:p>
          <a:p>
            <a:pPr marL="342900" indent="-342900" algn="l">
              <a:buFont typeface="Arial" panose="020B0604020202020204" pitchFamily="34" charset="0"/>
              <a:buChar char="•"/>
            </a:pPr>
            <a:r>
              <a:rPr lang="sl-SI" dirty="0" smtClean="0"/>
              <a:t>Pojdi na </a:t>
            </a:r>
            <a:r>
              <a:rPr lang="sl-SI" dirty="0" err="1" smtClean="0"/>
              <a:t>Lilibi</a:t>
            </a:r>
            <a:r>
              <a:rPr lang="sl-SI" dirty="0" smtClean="0"/>
              <a:t>, e gradiva, 2. razred, poišči DZ za SLJ 2. del, prelistaj do strani 58 in zgoraj klikni na znak za CD. </a:t>
            </a:r>
          </a:p>
          <a:p>
            <a:pPr marL="342900" indent="-342900" algn="l">
              <a:buFont typeface="Arial" panose="020B0604020202020204" pitchFamily="34" charset="0"/>
              <a:buChar char="•"/>
            </a:pPr>
            <a:r>
              <a:rPr lang="sl-SI" dirty="0" smtClean="0"/>
              <a:t>Poglej večkrat in nato reši naloge v DZ na strani 58 in 59. </a:t>
            </a:r>
          </a:p>
          <a:p>
            <a:pPr marL="342900" indent="-342900" algn="l">
              <a:buFont typeface="Arial" panose="020B0604020202020204" pitchFamily="34" charset="0"/>
              <a:buChar char="•"/>
            </a:pPr>
            <a:r>
              <a:rPr lang="sl-SI" dirty="0" smtClean="0"/>
              <a:t>Če ne razumeš pomena pregovorov iz 4. naloge, povprašaj domače ali piši meni ali me pokliči.</a:t>
            </a:r>
            <a:endParaRPr lang="sl-SI" dirty="0"/>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6585" y="4486676"/>
            <a:ext cx="1823779" cy="1365268"/>
          </a:xfrm>
          <a:prstGeom prst="rect">
            <a:avLst/>
          </a:prstGeom>
        </p:spPr>
      </p:pic>
      <p:pic>
        <p:nvPicPr>
          <p:cNvPr id="5" name="Zvo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56933829"/>
      </p:ext>
    </p:extLst>
  </p:cSld>
  <p:clrMapOvr>
    <a:masterClrMapping/>
  </p:clrMapOvr>
  <mc:AlternateContent xmlns:mc="http://schemas.openxmlformats.org/markup-compatibility/2006">
    <mc:Choice xmlns:p14="http://schemas.microsoft.com/office/powerpoint/2010/main" Requires="p14">
      <p:transition spd="slow" p14:dur="2000" advTm="61699"/>
    </mc:Choice>
    <mc:Fallback>
      <p:transition spd="slow" advTm="616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600364"/>
            <a:ext cx="9144000" cy="637309"/>
          </a:xfrm>
        </p:spPr>
        <p:txBody>
          <a:bodyPr>
            <a:normAutofit/>
          </a:bodyPr>
          <a:lstStyle/>
          <a:p>
            <a:pPr algn="l"/>
            <a:r>
              <a:rPr lang="sl-SI" sz="2400" dirty="0" smtClean="0">
                <a:solidFill>
                  <a:schemeClr val="accent2">
                    <a:lumMod val="50000"/>
                  </a:schemeClr>
                </a:solidFill>
              </a:rPr>
              <a:t>MAT, tehtamo</a:t>
            </a:r>
            <a:endParaRPr lang="sl-SI" sz="2400" dirty="0">
              <a:solidFill>
                <a:schemeClr val="accent2">
                  <a:lumMod val="50000"/>
                </a:schemeClr>
              </a:solidFill>
            </a:endParaRPr>
          </a:p>
        </p:txBody>
      </p:sp>
      <p:sp>
        <p:nvSpPr>
          <p:cNvPr id="3" name="Podnaslov 2"/>
          <p:cNvSpPr>
            <a:spLocks noGrp="1"/>
          </p:cNvSpPr>
          <p:nvPr>
            <p:ph type="subTitle" idx="1"/>
          </p:nvPr>
        </p:nvSpPr>
        <p:spPr>
          <a:xfrm>
            <a:off x="1524000" y="1422401"/>
            <a:ext cx="9144000" cy="4886036"/>
          </a:xfrm>
        </p:spPr>
        <p:txBody>
          <a:bodyPr/>
          <a:lstStyle/>
          <a:p>
            <a:pPr marL="342900" indent="-342900" algn="l">
              <a:buFont typeface="Arial" panose="020B0604020202020204" pitchFamily="34" charset="0"/>
              <a:buChar char="•"/>
            </a:pPr>
            <a:r>
              <a:rPr lang="sl-SI" dirty="0" smtClean="0"/>
              <a:t>Si včeraj naredil 2. nalogo v DZ na strani 19? Ti je uspelo narediti </a:t>
            </a:r>
            <a:r>
              <a:rPr lang="sl-SI" dirty="0" smtClean="0"/>
              <a:t>previsno </a:t>
            </a:r>
            <a:r>
              <a:rPr lang="sl-SI" dirty="0" smtClean="0"/>
              <a:t>gugalnico -  tehtnico? Če nisi včeraj, naredi to danes in se z njo malo poigraj in tehtaj. Tehtaj še kaj drugega, kar ni napisano v DZ.</a:t>
            </a:r>
          </a:p>
          <a:p>
            <a:pPr marL="342900" indent="-342900" algn="l">
              <a:buFont typeface="Arial" panose="020B0604020202020204" pitchFamily="34" charset="0"/>
              <a:buChar char="•"/>
            </a:pPr>
            <a:r>
              <a:rPr lang="sl-SI" dirty="0" smtClean="0"/>
              <a:t>Nato reši naloge v DZ na strani 20.</a:t>
            </a:r>
          </a:p>
          <a:p>
            <a:pPr marL="342900" indent="-342900" algn="l">
              <a:buFont typeface="Arial" panose="020B0604020202020204" pitchFamily="34" charset="0"/>
              <a:buChar char="•"/>
            </a:pPr>
            <a:r>
              <a:rPr lang="sl-SI" dirty="0" smtClean="0"/>
              <a:t>V karo zvezek napiši naslov </a:t>
            </a:r>
            <a:r>
              <a:rPr lang="sl-SI" dirty="0" smtClean="0">
                <a:solidFill>
                  <a:srgbClr val="FF0000"/>
                </a:solidFill>
              </a:rPr>
              <a:t>TEHTAMO </a:t>
            </a:r>
            <a:r>
              <a:rPr lang="sl-SI" dirty="0" smtClean="0"/>
              <a:t> in pod naslov nariši tehtnice, ki jih imate doma (malo pobrskaj po predalih, policah, garaži, kleti, hlevu….).</a:t>
            </a:r>
            <a:endParaRPr lang="sl-SI" dirty="0"/>
          </a:p>
        </p:txBody>
      </p:sp>
      <p:pic>
        <p:nvPicPr>
          <p:cNvPr id="4" name="Slika 3"/>
          <p:cNvPicPr>
            <a:picLocks noChangeAspect="1"/>
          </p:cNvPicPr>
          <p:nvPr/>
        </p:nvPicPr>
        <p:blipFill>
          <a:blip r:embed="rId4"/>
          <a:stretch>
            <a:fillRect/>
          </a:stretch>
        </p:blipFill>
        <p:spPr>
          <a:xfrm>
            <a:off x="1603375" y="4174402"/>
            <a:ext cx="2686050" cy="1704975"/>
          </a:xfrm>
          <a:prstGeom prst="rect">
            <a:avLst/>
          </a:prstGeom>
        </p:spPr>
      </p:pic>
      <p:pic>
        <p:nvPicPr>
          <p:cNvPr id="5" name="Slika 4"/>
          <p:cNvPicPr>
            <a:picLocks noChangeAspect="1"/>
          </p:cNvPicPr>
          <p:nvPr/>
        </p:nvPicPr>
        <p:blipFill>
          <a:blip r:embed="rId5"/>
          <a:stretch>
            <a:fillRect/>
          </a:stretch>
        </p:blipFill>
        <p:spPr>
          <a:xfrm>
            <a:off x="5200650" y="4131539"/>
            <a:ext cx="2552700" cy="1790700"/>
          </a:xfrm>
          <a:prstGeom prst="rect">
            <a:avLst/>
          </a:prstGeom>
        </p:spPr>
      </p:pic>
      <p:pic>
        <p:nvPicPr>
          <p:cNvPr id="6" name="Slika 5"/>
          <p:cNvPicPr>
            <a:picLocks noChangeAspect="1"/>
          </p:cNvPicPr>
          <p:nvPr/>
        </p:nvPicPr>
        <p:blipFill>
          <a:blip r:embed="rId6"/>
          <a:stretch>
            <a:fillRect/>
          </a:stretch>
        </p:blipFill>
        <p:spPr>
          <a:xfrm>
            <a:off x="8664575" y="4241076"/>
            <a:ext cx="2914650" cy="1571625"/>
          </a:xfrm>
          <a:prstGeom prst="rect">
            <a:avLst/>
          </a:prstGeom>
        </p:spPr>
      </p:pic>
      <p:pic>
        <p:nvPicPr>
          <p:cNvPr id="7" name="Zvo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2008908"/>
      </p:ext>
    </p:extLst>
  </p:cSld>
  <p:clrMapOvr>
    <a:masterClrMapping/>
  </p:clrMapOvr>
  <mc:AlternateContent xmlns:mc="http://schemas.openxmlformats.org/markup-compatibility/2006">
    <mc:Choice xmlns:p14="http://schemas.microsoft.com/office/powerpoint/2010/main" Requires="p14">
      <p:transition spd="slow" p14:dur="2000" advTm="63933"/>
    </mc:Choice>
    <mc:Fallback>
      <p:transition spd="slow" advTm="63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8836" y="406400"/>
            <a:ext cx="10049164" cy="478525"/>
          </a:xfrm>
        </p:spPr>
        <p:txBody>
          <a:bodyPr>
            <a:normAutofit/>
          </a:bodyPr>
          <a:lstStyle/>
          <a:p>
            <a:pPr algn="l"/>
            <a:r>
              <a:rPr lang="sl-SI" sz="2400" dirty="0" smtClean="0">
                <a:solidFill>
                  <a:schemeClr val="accent4">
                    <a:lumMod val="50000"/>
                  </a:schemeClr>
                </a:solidFill>
              </a:rPr>
              <a:t>SPO, zdravo in kulturno prehranjevanje</a:t>
            </a:r>
            <a:endParaRPr lang="sl-SI" sz="2400" dirty="0">
              <a:solidFill>
                <a:schemeClr val="accent4">
                  <a:lumMod val="50000"/>
                </a:schemeClr>
              </a:solidFill>
            </a:endParaRPr>
          </a:p>
        </p:txBody>
      </p:sp>
      <p:sp>
        <p:nvSpPr>
          <p:cNvPr id="3" name="Podnaslov 2"/>
          <p:cNvSpPr>
            <a:spLocks noGrp="1"/>
          </p:cNvSpPr>
          <p:nvPr>
            <p:ph type="subTitle" idx="1"/>
          </p:nvPr>
        </p:nvSpPr>
        <p:spPr>
          <a:xfrm>
            <a:off x="184727" y="884926"/>
            <a:ext cx="10483273" cy="5294202"/>
          </a:xfrm>
        </p:spPr>
        <p:txBody>
          <a:bodyPr/>
          <a:lstStyle/>
          <a:p>
            <a:pPr marL="342900" indent="-342900" algn="l">
              <a:buFont typeface="Arial" panose="020B0604020202020204" pitchFamily="34" charset="0"/>
              <a:buChar char="•"/>
            </a:pPr>
            <a:r>
              <a:rPr lang="sl-SI" dirty="0" smtClean="0"/>
              <a:t>Še vedno je naloga od torka, poglej in še enkrat poslušaj, če si pozabil. Opazuj svoje obroke in razmisli, če so zdravi, razmisli, če se kulturno obnašaš ob hranjenju. Si že pripravil kakšen zdrav obrok</a:t>
            </a:r>
            <a:r>
              <a:rPr lang="sl-SI" dirty="0" smtClean="0"/>
              <a:t>? Spodnje fotografije so od tvojih sošolcev, tvoje. Si </a:t>
            </a:r>
            <a:r>
              <a:rPr lang="sl-SI" dirty="0" smtClean="0"/>
              <a:t>že pripravil pogrinjek? Danes ali jutri zapiši svoje ugotovitve o tvojem prehranjevanju oziroma prehranjevanjem v vaši družini. </a:t>
            </a:r>
            <a:endParaRPr lang="sl-SI" dirty="0"/>
          </a:p>
          <a:p>
            <a:pPr marL="342900" indent="-342900" algn="l">
              <a:buFont typeface="Arial" panose="020B0604020202020204" pitchFamily="34" charset="0"/>
              <a:buChar char="•"/>
            </a:pPr>
            <a:r>
              <a:rPr lang="sl-SI" dirty="0" smtClean="0"/>
              <a:t>Če ugotavljaš, da se ne prehranjujete najbolj zdravo, naredite skupni načrt, kako boste to izboljšali.</a:t>
            </a:r>
            <a:endParaRPr lang="sl-SI" dirty="0"/>
          </a:p>
        </p:txBody>
      </p:sp>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389" y="-193963"/>
            <a:ext cx="1387619" cy="1387619"/>
          </a:xfrm>
          <a:prstGeom prst="rect">
            <a:avLst/>
          </a:prstGeom>
        </p:spPr>
      </p:pic>
      <p:pic>
        <p:nvPicPr>
          <p:cNvPr id="6" name="Slik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5253" y="3850844"/>
            <a:ext cx="2660896" cy="1995672"/>
          </a:xfrm>
          <a:prstGeom prst="rect">
            <a:avLst/>
          </a:prstGeom>
        </p:spPr>
      </p:pic>
      <p:pic>
        <p:nvPicPr>
          <p:cNvPr id="7" name="Slik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9227" y="3518232"/>
            <a:ext cx="1907885" cy="2543847"/>
          </a:xfrm>
          <a:prstGeom prst="rect">
            <a:avLst/>
          </a:prstGeom>
        </p:spPr>
      </p:pic>
      <p:pic>
        <p:nvPicPr>
          <p:cNvPr id="8" name="Slika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363017" y="3789318"/>
            <a:ext cx="2961790" cy="1817831"/>
          </a:xfrm>
          <a:prstGeom prst="rect">
            <a:avLst/>
          </a:prstGeom>
        </p:spPr>
      </p:pic>
      <p:pic>
        <p:nvPicPr>
          <p:cNvPr id="9" name="Slika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771017" y="3631151"/>
            <a:ext cx="2670130" cy="2002598"/>
          </a:xfrm>
          <a:prstGeom prst="rect">
            <a:avLst/>
          </a:prstGeom>
        </p:spPr>
      </p:pic>
      <p:pic>
        <p:nvPicPr>
          <p:cNvPr id="10" name="Slika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68691" y="3665518"/>
            <a:ext cx="2578485" cy="1933864"/>
          </a:xfrm>
          <a:prstGeom prst="rect">
            <a:avLst/>
          </a:prstGeom>
        </p:spPr>
      </p:pic>
      <p:pic>
        <p:nvPicPr>
          <p:cNvPr id="11" name="Zvok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071695583"/>
      </p:ext>
    </p:extLst>
  </p:cSld>
  <p:clrMapOvr>
    <a:masterClrMapping/>
  </p:clrMapOvr>
  <mc:AlternateContent xmlns:mc="http://schemas.openxmlformats.org/markup-compatibility/2006">
    <mc:Choice xmlns:p14="http://schemas.microsoft.com/office/powerpoint/2010/main" Requires="p14">
      <p:transition spd="slow" p14:dur="2000" advTm="69224"/>
    </mc:Choice>
    <mc:Fallback>
      <p:transition spd="slow" advTm="69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4"/>
            <a:ext cx="9144000" cy="530946"/>
          </a:xfrm>
        </p:spPr>
        <p:txBody>
          <a:bodyPr>
            <a:normAutofit/>
          </a:bodyPr>
          <a:lstStyle/>
          <a:p>
            <a:pPr algn="l"/>
            <a:r>
              <a:rPr lang="sl-SI" sz="2400" dirty="0" smtClean="0">
                <a:solidFill>
                  <a:schemeClr val="accent4">
                    <a:lumMod val="50000"/>
                  </a:schemeClr>
                </a:solidFill>
              </a:rPr>
              <a:t>ŠPO, Poligon</a:t>
            </a:r>
            <a:endParaRPr lang="sl-SI" sz="2400" dirty="0">
              <a:solidFill>
                <a:schemeClr val="accent4">
                  <a:lumMod val="50000"/>
                </a:schemeClr>
              </a:solidFill>
            </a:endParaRPr>
          </a:p>
        </p:txBody>
      </p:sp>
      <p:sp>
        <p:nvSpPr>
          <p:cNvPr id="3" name="Podnaslov 2"/>
          <p:cNvSpPr>
            <a:spLocks noGrp="1"/>
          </p:cNvSpPr>
          <p:nvPr>
            <p:ph type="subTitle" idx="1"/>
          </p:nvPr>
        </p:nvSpPr>
        <p:spPr>
          <a:xfrm>
            <a:off x="1524000" y="1838036"/>
            <a:ext cx="9144000" cy="3419764"/>
          </a:xfrm>
        </p:spPr>
        <p:txBody>
          <a:bodyPr/>
          <a:lstStyle/>
          <a:p>
            <a:pPr marL="342900" indent="-342900" algn="l">
              <a:buFont typeface="Arial" panose="020B0604020202020204" pitchFamily="34" charset="0"/>
              <a:buChar char="•"/>
            </a:pPr>
            <a:r>
              <a:rPr lang="sl-SI" dirty="0" smtClean="0"/>
              <a:t>Danes sem ti naložila posnetek, ki ga je pripravila učiteljica v CŠOD</a:t>
            </a:r>
          </a:p>
          <a:p>
            <a:pPr marL="342900" indent="-342900" algn="l">
              <a:buFont typeface="Arial" panose="020B0604020202020204" pitchFamily="34" charset="0"/>
              <a:buChar char="•"/>
            </a:pPr>
            <a:r>
              <a:rPr lang="sl-SI" dirty="0" smtClean="0"/>
              <a:t>Poglej si ga in lahko pripraviš enak ali podoben poligon, lahko pa si pripraviš čisto svojega iz palic, stolov, hloda, pručke, samokolnice….</a:t>
            </a:r>
            <a:endParaRPr lang="sl-SI" dirty="0"/>
          </a:p>
          <a:p>
            <a:pPr algn="l"/>
            <a:r>
              <a:rPr lang="sl-SI" sz="32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sl-SI" b="1" u="sng" kern="180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https://www.youtube.com/watch?v=Hpgpk-EabGc&amp;feature=youtu.be</a:t>
            </a:r>
            <a:endParaRPr lang="sl-SI" dirty="0"/>
          </a:p>
        </p:txBody>
      </p:sp>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3070" y="3438237"/>
            <a:ext cx="2542020" cy="2542020"/>
          </a:xfrm>
          <a:prstGeom prst="rect">
            <a:avLst/>
          </a:prstGeom>
        </p:spPr>
      </p:pic>
      <p:pic>
        <p:nvPicPr>
          <p:cNvPr id="5" name="Zvo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577127874"/>
      </p:ext>
    </p:extLst>
  </p:cSld>
  <p:clrMapOvr>
    <a:masterClrMapping/>
  </p:clrMapOvr>
  <mc:AlternateContent xmlns:mc="http://schemas.openxmlformats.org/markup-compatibility/2006">
    <mc:Choice xmlns:p14="http://schemas.microsoft.com/office/powerpoint/2010/main" Requires="p14">
      <p:transition spd="slow" p14:dur="2000" advTm="43581"/>
    </mc:Choice>
    <mc:Fallback>
      <p:transition spd="slow" advTm="43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503237"/>
          </a:xfrm>
        </p:spPr>
        <p:txBody>
          <a:bodyPr>
            <a:normAutofit/>
          </a:bodyPr>
          <a:lstStyle/>
          <a:p>
            <a:pPr algn="l"/>
            <a:r>
              <a:rPr lang="sl-SI" sz="2400" dirty="0" smtClean="0">
                <a:solidFill>
                  <a:schemeClr val="accent2">
                    <a:lumMod val="50000"/>
                  </a:schemeClr>
                </a:solidFill>
              </a:rPr>
              <a:t>DOD, berem z razumevanjem  </a:t>
            </a:r>
            <a:endParaRPr lang="sl-SI" sz="2400" dirty="0">
              <a:solidFill>
                <a:schemeClr val="accent2">
                  <a:lumMod val="50000"/>
                </a:schemeClr>
              </a:solidFill>
            </a:endParaRPr>
          </a:p>
        </p:txBody>
      </p:sp>
      <p:sp>
        <p:nvSpPr>
          <p:cNvPr id="3" name="Podnaslov 2"/>
          <p:cNvSpPr>
            <a:spLocks noGrp="1"/>
          </p:cNvSpPr>
          <p:nvPr>
            <p:ph type="subTitle" idx="1"/>
          </p:nvPr>
        </p:nvSpPr>
        <p:spPr>
          <a:xfrm>
            <a:off x="1524000" y="2272145"/>
            <a:ext cx="9144000" cy="2985655"/>
          </a:xfrm>
        </p:spPr>
        <p:txBody>
          <a:bodyPr/>
          <a:lstStyle/>
          <a:p>
            <a:pPr marL="342900" indent="-342900" algn="l">
              <a:buFont typeface="Arial" panose="020B0604020202020204" pitchFamily="34" charset="0"/>
              <a:buChar char="•"/>
            </a:pPr>
            <a:r>
              <a:rPr lang="sl-SI" dirty="0" smtClean="0"/>
              <a:t>Če želiš in ti je dolgčas lahko sestavljaš sestavljanko, zraven pa še malo bereš. Spodaj je povezava na igro.</a:t>
            </a:r>
          </a:p>
          <a:p>
            <a:pPr algn="l"/>
            <a:r>
              <a:rPr lang="sl-SI" dirty="0"/>
              <a:t> </a:t>
            </a:r>
            <a:r>
              <a:rPr lang="sl-SI" dirty="0" smtClean="0">
                <a:hlinkClick r:id="rId4"/>
              </a:rPr>
              <a:t>http://www.frepy.eu/games/Frepy16si/</a:t>
            </a:r>
            <a:endParaRPr lang="sl-SI" dirty="0" smtClean="0"/>
          </a:p>
          <a:p>
            <a:pPr algn="l"/>
            <a:endParaRPr lang="sl-SI" dirty="0"/>
          </a:p>
        </p:txBody>
      </p:sp>
      <p:pic>
        <p:nvPicPr>
          <p:cNvPr id="4" name="Zvo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21329859"/>
      </p:ext>
    </p:extLst>
  </p:cSld>
  <p:clrMapOvr>
    <a:masterClrMapping/>
  </p:clrMapOvr>
  <mc:AlternateContent xmlns:mc="http://schemas.openxmlformats.org/markup-compatibility/2006">
    <mc:Choice xmlns:p14="http://schemas.microsoft.com/office/powerpoint/2010/main" Requires="p14">
      <p:transition spd="slow" p14:dur="2000" advTm="23128"/>
    </mc:Choice>
    <mc:Fallback>
      <p:transition spd="slow" advTm="23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363</Words>
  <Application>Microsoft Office PowerPoint</Application>
  <PresentationFormat>Širokozaslonsko</PresentationFormat>
  <Paragraphs>25</Paragraphs>
  <Slides>6</Slides>
  <Notes>0</Notes>
  <HiddenSlides>0</HiddenSlides>
  <MMClips>6</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6</vt:i4>
      </vt:variant>
    </vt:vector>
  </HeadingPairs>
  <TitlesOfParts>
    <vt:vector size="11" baseType="lpstr">
      <vt:lpstr>Arial</vt:lpstr>
      <vt:lpstr>Calibri</vt:lpstr>
      <vt:lpstr>Calibri Light</vt:lpstr>
      <vt:lpstr>Times New Roman</vt:lpstr>
      <vt:lpstr>Officeova tema</vt:lpstr>
      <vt:lpstr>ČETRTEK, 7. 5.</vt:lpstr>
      <vt:lpstr>SLJ, Poslušanje in gledanje posnetega besedila in poustvarjanje</vt:lpstr>
      <vt:lpstr>MAT, tehtamo</vt:lpstr>
      <vt:lpstr>SPO, zdravo in kulturno prehranjevanje</vt:lpstr>
      <vt:lpstr>ŠPO, Poligon</vt:lpstr>
      <vt:lpstr>DOD, berem z razumevanjem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ČETRTEK, 7. 5.</dc:title>
  <dc:creator>Sonja Ploj</dc:creator>
  <cp:lastModifiedBy>Sonja Ploj</cp:lastModifiedBy>
  <cp:revision>10</cp:revision>
  <dcterms:created xsi:type="dcterms:W3CDTF">2020-05-05T14:06:08Z</dcterms:created>
  <dcterms:modified xsi:type="dcterms:W3CDTF">2020-05-06T10:28:30Z</dcterms:modified>
</cp:coreProperties>
</file>