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4" r:id="rId8"/>
    <p:sldId id="263" r:id="rId9"/>
    <p:sldId id="270" r:id="rId10"/>
    <p:sldId id="269" r:id="rId11"/>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sl-SI"/>
          </a:p>
        </p:txBody>
      </p:sp>
      <p:sp>
        <p:nvSpPr>
          <p:cNvPr id="4" name="Označba mesta datuma 3"/>
          <p:cNvSpPr>
            <a:spLocks noGrp="1"/>
          </p:cNvSpPr>
          <p:nvPr>
            <p:ph type="dt" sz="half" idx="10"/>
          </p:nvPr>
        </p:nvSpPr>
        <p:spPr/>
        <p:txBody>
          <a:bodyPr/>
          <a:lstStyle/>
          <a:p>
            <a:fld id="{B1A21D9B-33B5-4408-8CBA-42E3A6D99890}" type="datetimeFigureOut">
              <a:rPr lang="sl-SI" smtClean="0"/>
              <a:t>4. 05. 2020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67654574-FDC0-46EC-8283-700E98CE0981}" type="slidenum">
              <a:rPr lang="sl-SI" smtClean="0"/>
              <a:t>‹#›</a:t>
            </a:fld>
            <a:endParaRPr lang="sl-SI"/>
          </a:p>
        </p:txBody>
      </p:sp>
    </p:spTree>
    <p:extLst>
      <p:ext uri="{BB962C8B-B14F-4D97-AF65-F5344CB8AC3E}">
        <p14:creationId xmlns:p14="http://schemas.microsoft.com/office/powerpoint/2010/main" val="2736681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B1A21D9B-33B5-4408-8CBA-42E3A6D99890}" type="datetimeFigureOut">
              <a:rPr lang="sl-SI" smtClean="0"/>
              <a:t>4. 05. 2020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67654574-FDC0-46EC-8283-700E98CE0981}" type="slidenum">
              <a:rPr lang="sl-SI" smtClean="0"/>
              <a:t>‹#›</a:t>
            </a:fld>
            <a:endParaRPr lang="sl-SI"/>
          </a:p>
        </p:txBody>
      </p:sp>
    </p:spTree>
    <p:extLst>
      <p:ext uri="{BB962C8B-B14F-4D97-AF65-F5344CB8AC3E}">
        <p14:creationId xmlns:p14="http://schemas.microsoft.com/office/powerpoint/2010/main" val="2857339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B1A21D9B-33B5-4408-8CBA-42E3A6D99890}" type="datetimeFigureOut">
              <a:rPr lang="sl-SI" smtClean="0"/>
              <a:t>4. 05. 2020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67654574-FDC0-46EC-8283-700E98CE0981}" type="slidenum">
              <a:rPr lang="sl-SI" smtClean="0"/>
              <a:t>‹#›</a:t>
            </a:fld>
            <a:endParaRPr lang="sl-SI"/>
          </a:p>
        </p:txBody>
      </p:sp>
    </p:spTree>
    <p:extLst>
      <p:ext uri="{BB962C8B-B14F-4D97-AF65-F5344CB8AC3E}">
        <p14:creationId xmlns:p14="http://schemas.microsoft.com/office/powerpoint/2010/main" val="410921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B1A21D9B-33B5-4408-8CBA-42E3A6D99890}" type="datetimeFigureOut">
              <a:rPr lang="sl-SI" smtClean="0"/>
              <a:t>4. 05. 2020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67654574-FDC0-46EC-8283-700E98CE0981}" type="slidenum">
              <a:rPr lang="sl-SI" smtClean="0"/>
              <a:t>‹#›</a:t>
            </a:fld>
            <a:endParaRPr lang="sl-SI"/>
          </a:p>
        </p:txBody>
      </p:sp>
    </p:spTree>
    <p:extLst>
      <p:ext uri="{BB962C8B-B14F-4D97-AF65-F5344CB8AC3E}">
        <p14:creationId xmlns:p14="http://schemas.microsoft.com/office/powerpoint/2010/main" val="1551128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B1A21D9B-33B5-4408-8CBA-42E3A6D99890}" type="datetimeFigureOut">
              <a:rPr lang="sl-SI" smtClean="0"/>
              <a:t>4. 05. 2020</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67654574-FDC0-46EC-8283-700E98CE0981}" type="slidenum">
              <a:rPr lang="sl-SI" smtClean="0"/>
              <a:t>‹#›</a:t>
            </a:fld>
            <a:endParaRPr lang="sl-SI"/>
          </a:p>
        </p:txBody>
      </p:sp>
    </p:spTree>
    <p:extLst>
      <p:ext uri="{BB962C8B-B14F-4D97-AF65-F5344CB8AC3E}">
        <p14:creationId xmlns:p14="http://schemas.microsoft.com/office/powerpoint/2010/main" val="3051824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B1A21D9B-33B5-4408-8CBA-42E3A6D99890}" type="datetimeFigureOut">
              <a:rPr lang="sl-SI" smtClean="0"/>
              <a:t>4. 05. 2020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67654574-FDC0-46EC-8283-700E98CE0981}" type="slidenum">
              <a:rPr lang="sl-SI" smtClean="0"/>
              <a:t>‹#›</a:t>
            </a:fld>
            <a:endParaRPr lang="sl-SI"/>
          </a:p>
        </p:txBody>
      </p:sp>
    </p:spTree>
    <p:extLst>
      <p:ext uri="{BB962C8B-B14F-4D97-AF65-F5344CB8AC3E}">
        <p14:creationId xmlns:p14="http://schemas.microsoft.com/office/powerpoint/2010/main" val="157044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B1A21D9B-33B5-4408-8CBA-42E3A6D99890}" type="datetimeFigureOut">
              <a:rPr lang="sl-SI" smtClean="0"/>
              <a:t>4. 05. 2020</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67654574-FDC0-46EC-8283-700E98CE0981}" type="slidenum">
              <a:rPr lang="sl-SI" smtClean="0"/>
              <a:t>‹#›</a:t>
            </a:fld>
            <a:endParaRPr lang="sl-SI"/>
          </a:p>
        </p:txBody>
      </p:sp>
    </p:spTree>
    <p:extLst>
      <p:ext uri="{BB962C8B-B14F-4D97-AF65-F5344CB8AC3E}">
        <p14:creationId xmlns:p14="http://schemas.microsoft.com/office/powerpoint/2010/main" val="1367371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B1A21D9B-33B5-4408-8CBA-42E3A6D99890}" type="datetimeFigureOut">
              <a:rPr lang="sl-SI" smtClean="0"/>
              <a:t>4. 05. 2020</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67654574-FDC0-46EC-8283-700E98CE0981}" type="slidenum">
              <a:rPr lang="sl-SI" smtClean="0"/>
              <a:t>‹#›</a:t>
            </a:fld>
            <a:endParaRPr lang="sl-SI"/>
          </a:p>
        </p:txBody>
      </p:sp>
    </p:spTree>
    <p:extLst>
      <p:ext uri="{BB962C8B-B14F-4D97-AF65-F5344CB8AC3E}">
        <p14:creationId xmlns:p14="http://schemas.microsoft.com/office/powerpoint/2010/main" val="504851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B1A21D9B-33B5-4408-8CBA-42E3A6D99890}" type="datetimeFigureOut">
              <a:rPr lang="sl-SI" smtClean="0"/>
              <a:t>4. 05. 2020</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67654574-FDC0-46EC-8283-700E98CE0981}" type="slidenum">
              <a:rPr lang="sl-SI" smtClean="0"/>
              <a:t>‹#›</a:t>
            </a:fld>
            <a:endParaRPr lang="sl-SI"/>
          </a:p>
        </p:txBody>
      </p:sp>
    </p:spTree>
    <p:extLst>
      <p:ext uri="{BB962C8B-B14F-4D97-AF65-F5344CB8AC3E}">
        <p14:creationId xmlns:p14="http://schemas.microsoft.com/office/powerpoint/2010/main" val="1956977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B1A21D9B-33B5-4408-8CBA-42E3A6D99890}" type="datetimeFigureOut">
              <a:rPr lang="sl-SI" smtClean="0"/>
              <a:t>4. 05. 2020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67654574-FDC0-46EC-8283-700E98CE0981}" type="slidenum">
              <a:rPr lang="sl-SI" smtClean="0"/>
              <a:t>‹#›</a:t>
            </a:fld>
            <a:endParaRPr lang="sl-SI"/>
          </a:p>
        </p:txBody>
      </p:sp>
    </p:spTree>
    <p:extLst>
      <p:ext uri="{BB962C8B-B14F-4D97-AF65-F5344CB8AC3E}">
        <p14:creationId xmlns:p14="http://schemas.microsoft.com/office/powerpoint/2010/main" val="3844209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B1A21D9B-33B5-4408-8CBA-42E3A6D99890}" type="datetimeFigureOut">
              <a:rPr lang="sl-SI" smtClean="0"/>
              <a:t>4. 05. 2020</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67654574-FDC0-46EC-8283-700E98CE0981}" type="slidenum">
              <a:rPr lang="sl-SI" smtClean="0"/>
              <a:t>‹#›</a:t>
            </a:fld>
            <a:endParaRPr lang="sl-SI"/>
          </a:p>
        </p:txBody>
      </p:sp>
    </p:spTree>
    <p:extLst>
      <p:ext uri="{BB962C8B-B14F-4D97-AF65-F5344CB8AC3E}">
        <p14:creationId xmlns:p14="http://schemas.microsoft.com/office/powerpoint/2010/main" val="3239070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A21D9B-33B5-4408-8CBA-42E3A6D99890}" type="datetimeFigureOut">
              <a:rPr lang="sl-SI" smtClean="0"/>
              <a:t>4. 05. 2020</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654574-FDC0-46EC-8283-700E98CE0981}" type="slidenum">
              <a:rPr lang="sl-SI" smtClean="0"/>
              <a:t>‹#›</a:t>
            </a:fld>
            <a:endParaRPr lang="sl-SI"/>
          </a:p>
        </p:txBody>
      </p:sp>
    </p:spTree>
    <p:extLst>
      <p:ext uri="{BB962C8B-B14F-4D97-AF65-F5344CB8AC3E}">
        <p14:creationId xmlns:p14="http://schemas.microsoft.com/office/powerpoint/2010/main" val="2111286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hyperlink" Target="https://www.youtube.com/watch?v=9S4aUlyDAMk&amp;feature=youtu.be&amp;fbclid=IwAR1oDrrRkJV7giZqPOAUPJZbgGZwGA5Pvehiph9QVleSasmQCLn52HprOOA" TargetMode="External"/><Relationship Id="rId4" Type="http://schemas.openxmlformats.org/officeDocument/2006/relationships/hyperlink" Target="https://www.youtube.com/watch?v=yLvDfzWpe9c&amp;feature=youtu.be&amp;fbclid=IwAR2fk0CUBOMH7Cs9PXdgJ_oW_J50R8URV6n4NpXZ6AQaf-fwJEvv_hQ6FAE"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hyperlink" Target="https://youtu.be/wrYjl5SG4e4"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743382"/>
          </a:xfrm>
        </p:spPr>
        <p:txBody>
          <a:bodyPr>
            <a:normAutofit fontScale="90000"/>
          </a:bodyPr>
          <a:lstStyle/>
          <a:p>
            <a:r>
              <a:rPr lang="sl-SI" sz="2400" dirty="0" smtClean="0">
                <a:solidFill>
                  <a:srgbClr val="00B050"/>
                </a:solidFill>
              </a:rPr>
              <a:t>TOREK, 5. MAJ</a:t>
            </a:r>
            <a:br>
              <a:rPr lang="sl-SI" sz="2400" dirty="0" smtClean="0">
                <a:solidFill>
                  <a:srgbClr val="00B050"/>
                </a:solidFill>
              </a:rPr>
            </a:br>
            <a:endParaRPr lang="sl-SI" sz="2400" dirty="0">
              <a:solidFill>
                <a:srgbClr val="00B050"/>
              </a:solidFill>
            </a:endParaRPr>
          </a:p>
        </p:txBody>
      </p:sp>
      <p:sp>
        <p:nvSpPr>
          <p:cNvPr id="3" name="Podnaslov 2"/>
          <p:cNvSpPr>
            <a:spLocks noGrp="1"/>
          </p:cNvSpPr>
          <p:nvPr>
            <p:ph type="subTitle" idx="1"/>
          </p:nvPr>
        </p:nvSpPr>
        <p:spPr>
          <a:xfrm>
            <a:off x="1524000" y="2613891"/>
            <a:ext cx="9144000" cy="2643909"/>
          </a:xfrm>
        </p:spPr>
        <p:txBody>
          <a:bodyPr/>
          <a:lstStyle/>
          <a:p>
            <a:r>
              <a:rPr lang="sl-SI" dirty="0" smtClean="0">
                <a:solidFill>
                  <a:schemeClr val="accent6"/>
                </a:solidFill>
              </a:rPr>
              <a:t>SPO </a:t>
            </a:r>
          </a:p>
          <a:p>
            <a:r>
              <a:rPr lang="sl-SI" dirty="0" smtClean="0">
                <a:solidFill>
                  <a:schemeClr val="accent6"/>
                </a:solidFill>
              </a:rPr>
              <a:t>LUM</a:t>
            </a:r>
          </a:p>
          <a:p>
            <a:r>
              <a:rPr lang="sl-SI" dirty="0" smtClean="0">
                <a:solidFill>
                  <a:schemeClr val="accent6"/>
                </a:solidFill>
              </a:rPr>
              <a:t> MAT </a:t>
            </a:r>
          </a:p>
          <a:p>
            <a:r>
              <a:rPr lang="sl-SI" dirty="0" smtClean="0">
                <a:solidFill>
                  <a:schemeClr val="accent6"/>
                </a:solidFill>
              </a:rPr>
              <a:t>SLJ</a:t>
            </a:r>
          </a:p>
          <a:p>
            <a:r>
              <a:rPr lang="sl-SI" dirty="0" smtClean="0">
                <a:solidFill>
                  <a:schemeClr val="accent6"/>
                </a:solidFill>
              </a:rPr>
              <a:t>GUM</a:t>
            </a:r>
            <a:endParaRPr lang="sl-SI" dirty="0">
              <a:solidFill>
                <a:schemeClr val="accent6"/>
              </a:solidFill>
            </a:endParaRPr>
          </a:p>
        </p:txBody>
      </p:sp>
      <p:pic>
        <p:nvPicPr>
          <p:cNvPr id="5" name="Zvo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pic>
        <p:nvPicPr>
          <p:cNvPr id="6" name="Slika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7874" y="1097973"/>
            <a:ext cx="2283690" cy="2283690"/>
          </a:xfrm>
          <a:prstGeom prst="rect">
            <a:avLst/>
          </a:prstGeom>
        </p:spPr>
      </p:pic>
    </p:spTree>
    <p:extLst>
      <p:ext uri="{BB962C8B-B14F-4D97-AF65-F5344CB8AC3E}">
        <p14:creationId xmlns:p14="http://schemas.microsoft.com/office/powerpoint/2010/main" val="4243951191"/>
      </p:ext>
    </p:extLst>
  </p:cSld>
  <p:clrMapOvr>
    <a:masterClrMapping/>
  </p:clrMapOvr>
  <mc:AlternateContent xmlns:mc="http://schemas.openxmlformats.org/markup-compatibility/2006" xmlns:p14="http://schemas.microsoft.com/office/powerpoint/2010/main">
    <mc:Choice Requires="p14">
      <p:transition spd="slow" p14:dur="2000" advTm="52699"/>
    </mc:Choice>
    <mc:Fallback xmlns="">
      <p:transition spd="slow" advTm="52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1295651" y="2493301"/>
            <a:ext cx="9120406" cy="1280271"/>
          </a:xfrm>
          <a:prstGeom prst="rect">
            <a:avLst/>
          </a:prstGeom>
        </p:spPr>
      </p:pic>
    </p:spTree>
    <p:extLst>
      <p:ext uri="{BB962C8B-B14F-4D97-AF65-F5344CB8AC3E}">
        <p14:creationId xmlns:p14="http://schemas.microsoft.com/office/powerpoint/2010/main" val="3869755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526474"/>
            <a:ext cx="9144000" cy="526472"/>
          </a:xfrm>
        </p:spPr>
        <p:txBody>
          <a:bodyPr>
            <a:normAutofit/>
          </a:bodyPr>
          <a:lstStyle/>
          <a:p>
            <a:pPr algn="l"/>
            <a:r>
              <a:rPr lang="sl-SI" sz="2400" dirty="0" smtClean="0">
                <a:solidFill>
                  <a:schemeClr val="accent6"/>
                </a:solidFill>
              </a:rPr>
              <a:t>SPO, ZDRAVO ŽIVIM (3ure)</a:t>
            </a:r>
            <a:endParaRPr lang="sl-SI" sz="2400" dirty="0">
              <a:solidFill>
                <a:schemeClr val="accent6"/>
              </a:solidFill>
            </a:endParaRPr>
          </a:p>
        </p:txBody>
      </p:sp>
      <p:sp>
        <p:nvSpPr>
          <p:cNvPr id="3" name="Podnaslov 2"/>
          <p:cNvSpPr>
            <a:spLocks noGrp="1"/>
          </p:cNvSpPr>
          <p:nvPr>
            <p:ph type="subTitle" idx="1"/>
          </p:nvPr>
        </p:nvSpPr>
        <p:spPr>
          <a:xfrm>
            <a:off x="1524000" y="1163782"/>
            <a:ext cx="9144000" cy="4876800"/>
          </a:xfrm>
        </p:spPr>
        <p:txBody>
          <a:bodyPr>
            <a:normAutofit fontScale="92500" lnSpcReduction="10000"/>
          </a:bodyPr>
          <a:lstStyle/>
          <a:p>
            <a:pPr marL="342900" indent="-342900" algn="l">
              <a:buFont typeface="Arial" panose="020B0604020202020204" pitchFamily="34" charset="0"/>
              <a:buChar char="•"/>
            </a:pPr>
            <a:r>
              <a:rPr lang="sl-SI" dirty="0" smtClean="0"/>
              <a:t>Ta teden bomo ponovili o našem telesu. Najprej ob slikah na naslednjem listu ponovi zunanje in notranje dele telesa, ob tem pa tudi povej, čemu služijo – za vsaj tri.</a:t>
            </a:r>
          </a:p>
          <a:p>
            <a:pPr marL="342900" indent="-342900" algn="l">
              <a:buFont typeface="Arial" panose="020B0604020202020204" pitchFamily="34" charset="0"/>
              <a:buChar char="•"/>
            </a:pPr>
            <a:r>
              <a:rPr lang="sl-SI" dirty="0" smtClean="0"/>
              <a:t>Potem boš v brezčrtnem zvezku poiskal, kar smo risali in pisali o skrbi za zdravje ter prehransko piramido. Ob njih ponovi 4 dejavnosti, ki pripomorejo k zdravemu načinu življenja. Če v zvezku ne najdeš, so ti lahko v pomoč naslednji listi.</a:t>
            </a:r>
          </a:p>
          <a:p>
            <a:pPr marL="342900" indent="-342900" algn="l">
              <a:buFont typeface="Arial" panose="020B0604020202020204" pitchFamily="34" charset="0"/>
              <a:buChar char="•"/>
            </a:pPr>
            <a:r>
              <a:rPr lang="sl-SI" dirty="0" smtClean="0"/>
              <a:t>Ta teden še posebej skrbno opazuj svojo prehrano in ob tem razmisli, ali se prehranjuješ zdravo, glede na prehransko piramido in glede na obroke (5 obrokov na dan). Ob koncu tedna boš v brezčrtni zvezek napisal svoje ugotovitve.</a:t>
            </a:r>
          </a:p>
          <a:p>
            <a:pPr marL="342900" indent="-342900" algn="l">
              <a:buFont typeface="Arial" panose="020B0604020202020204" pitchFamily="34" charset="0"/>
              <a:buChar char="•"/>
            </a:pPr>
            <a:r>
              <a:rPr lang="sl-SI" dirty="0" smtClean="0"/>
              <a:t>Ta teden naj bo tvoja naloga, da pripravljaš pogrinjke na mizo ob obrokih, povprašaj mamo ali babico, kako se to naredi. Pri vsakem obroku tudi razmisli o </a:t>
            </a:r>
            <a:r>
              <a:rPr lang="sl-SI" b="1" dirty="0" smtClean="0">
                <a:solidFill>
                  <a:schemeClr val="accent6"/>
                </a:solidFill>
              </a:rPr>
              <a:t>kulturnem prehranjevanju</a:t>
            </a:r>
            <a:r>
              <a:rPr lang="sl-SI" dirty="0" smtClean="0">
                <a:solidFill>
                  <a:schemeClr val="accent6"/>
                </a:solidFill>
              </a:rPr>
              <a:t>. </a:t>
            </a:r>
            <a:r>
              <a:rPr lang="sl-SI" dirty="0" smtClean="0"/>
              <a:t>Morda pa tudi kaj zdravega pripraviš za obrok – poglej nalogo pri likovni umetnosti, ali pomagaš pri pripravi hrane. Izziv - naredi jedilnik za en dan.</a:t>
            </a:r>
          </a:p>
          <a:p>
            <a:pPr marL="342900" indent="-342900" algn="l">
              <a:buFont typeface="Arial" panose="020B0604020202020204" pitchFamily="34" charset="0"/>
              <a:buChar char="•"/>
            </a:pPr>
            <a:endParaRPr lang="sl-SI" dirty="0"/>
          </a:p>
        </p:txBody>
      </p:sp>
      <p:pic>
        <p:nvPicPr>
          <p:cNvPr id="5" name="Zvo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03637728"/>
      </p:ext>
    </p:extLst>
  </p:cSld>
  <p:clrMapOvr>
    <a:masterClrMapping/>
  </p:clrMapOvr>
  <mc:AlternateContent xmlns:mc="http://schemas.openxmlformats.org/markup-compatibility/2006" xmlns:p14="http://schemas.microsoft.com/office/powerpoint/2010/main">
    <mc:Choice Requires="p14">
      <p:transition spd="slow" p14:dur="2000" advTm="171517"/>
    </mc:Choice>
    <mc:Fallback xmlns="">
      <p:transition spd="slow" advTm="171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a:stretch>
            <a:fillRect/>
          </a:stretch>
        </p:blipFill>
        <p:spPr>
          <a:xfrm>
            <a:off x="4012256" y="1154544"/>
            <a:ext cx="4426744" cy="4374417"/>
          </a:xfrm>
          <a:prstGeom prst="rect">
            <a:avLst/>
          </a:prstGeom>
        </p:spPr>
      </p:pic>
      <p:pic>
        <p:nvPicPr>
          <p:cNvPr id="4" name="Slika 3"/>
          <p:cNvPicPr>
            <a:picLocks noChangeAspect="1"/>
          </p:cNvPicPr>
          <p:nvPr/>
        </p:nvPicPr>
        <p:blipFill>
          <a:blip r:embed="rId3"/>
          <a:stretch>
            <a:fillRect/>
          </a:stretch>
        </p:blipFill>
        <p:spPr>
          <a:xfrm>
            <a:off x="635070" y="787843"/>
            <a:ext cx="3539766" cy="4894896"/>
          </a:xfrm>
          <a:prstGeom prst="rect">
            <a:avLst/>
          </a:prstGeom>
        </p:spPr>
      </p:pic>
      <p:pic>
        <p:nvPicPr>
          <p:cNvPr id="5" name="Slika 4"/>
          <p:cNvPicPr>
            <a:picLocks noChangeAspect="1"/>
          </p:cNvPicPr>
          <p:nvPr/>
        </p:nvPicPr>
        <p:blipFill>
          <a:blip r:embed="rId4"/>
          <a:stretch>
            <a:fillRect/>
          </a:stretch>
        </p:blipFill>
        <p:spPr>
          <a:xfrm>
            <a:off x="8223829" y="1761521"/>
            <a:ext cx="3755736" cy="3595570"/>
          </a:xfrm>
          <a:prstGeom prst="rect">
            <a:avLst/>
          </a:prstGeom>
        </p:spPr>
      </p:pic>
    </p:spTree>
    <p:extLst>
      <p:ext uri="{BB962C8B-B14F-4D97-AF65-F5344CB8AC3E}">
        <p14:creationId xmlns:p14="http://schemas.microsoft.com/office/powerpoint/2010/main" val="34940075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3785415" y="1078788"/>
            <a:ext cx="5247749" cy="5337749"/>
          </a:xfrm>
          <a:prstGeom prst="rect">
            <a:avLst/>
          </a:prstGeom>
        </p:spPr>
      </p:pic>
    </p:spTree>
    <p:extLst>
      <p:ext uri="{BB962C8B-B14F-4D97-AF65-F5344CB8AC3E}">
        <p14:creationId xmlns:p14="http://schemas.microsoft.com/office/powerpoint/2010/main" val="5605919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461819"/>
            <a:ext cx="9144000" cy="480290"/>
          </a:xfrm>
        </p:spPr>
        <p:txBody>
          <a:bodyPr>
            <a:normAutofit/>
          </a:bodyPr>
          <a:lstStyle/>
          <a:p>
            <a:pPr algn="l"/>
            <a:r>
              <a:rPr lang="sl-SI" sz="2400" dirty="0" smtClean="0">
                <a:solidFill>
                  <a:schemeClr val="accent6"/>
                </a:solidFill>
              </a:rPr>
              <a:t>MAT, ČRTIČNI PRIKAZ</a:t>
            </a:r>
            <a:endParaRPr lang="sl-SI" sz="2400" dirty="0">
              <a:solidFill>
                <a:schemeClr val="accent6"/>
              </a:solidFill>
            </a:endParaRPr>
          </a:p>
        </p:txBody>
      </p:sp>
      <p:sp>
        <p:nvSpPr>
          <p:cNvPr id="3" name="Podnaslov 2"/>
          <p:cNvSpPr>
            <a:spLocks noGrp="1"/>
          </p:cNvSpPr>
          <p:nvPr>
            <p:ph type="subTitle" idx="1"/>
          </p:nvPr>
        </p:nvSpPr>
        <p:spPr>
          <a:xfrm>
            <a:off x="1293091" y="1071419"/>
            <a:ext cx="9374909" cy="5144654"/>
          </a:xfrm>
        </p:spPr>
        <p:txBody>
          <a:bodyPr/>
          <a:lstStyle/>
          <a:p>
            <a:pPr marL="342900" indent="-342900" algn="l">
              <a:buFont typeface="Arial" panose="020B0604020202020204" pitchFamily="34" charset="0"/>
              <a:buChar char="•"/>
            </a:pPr>
            <a:r>
              <a:rPr lang="sl-SI" dirty="0" smtClean="0"/>
              <a:t>Se spomniš </a:t>
            </a:r>
            <a:r>
              <a:rPr lang="sl-SI" dirty="0" err="1" smtClean="0"/>
              <a:t>črtičnega</a:t>
            </a:r>
            <a:r>
              <a:rPr lang="sl-SI" dirty="0" smtClean="0"/>
              <a:t> prikaza? Spodaj je primer. Preglej in preštej. Vsako 5. črtico naredimo poprek, čez ostale 4. Štejemo takole:</a:t>
            </a:r>
          </a:p>
          <a:p>
            <a:pPr algn="l"/>
            <a:endParaRPr lang="sl-SI" dirty="0"/>
          </a:p>
          <a:p>
            <a:pPr algn="l"/>
            <a:r>
              <a:rPr lang="sl-SI" dirty="0" smtClean="0"/>
              <a:t>                                                     ali ali tukaj 5  10  15  16  17</a:t>
            </a:r>
          </a:p>
          <a:p>
            <a:pPr marL="342900" indent="-342900" algn="l">
              <a:buFont typeface="Arial" panose="020B0604020202020204" pitchFamily="34" charset="0"/>
              <a:buChar char="•"/>
            </a:pPr>
            <a:endParaRPr lang="sl-SI" dirty="0"/>
          </a:p>
          <a:p>
            <a:pPr marL="342900" indent="-342900" algn="l">
              <a:buFont typeface="Arial" panose="020B0604020202020204" pitchFamily="34" charset="0"/>
              <a:buChar char="•"/>
            </a:pPr>
            <a:endParaRPr lang="sl-SI" dirty="0" smtClean="0"/>
          </a:p>
          <a:p>
            <a:pPr marL="342900" indent="-342900" algn="l">
              <a:buFont typeface="Arial" panose="020B0604020202020204" pitchFamily="34" charset="0"/>
              <a:buChar char="•"/>
            </a:pPr>
            <a:endParaRPr lang="sl-SI" dirty="0"/>
          </a:p>
          <a:p>
            <a:pPr marL="342900" indent="-342900" algn="l">
              <a:buFont typeface="Arial" panose="020B0604020202020204" pitchFamily="34" charset="0"/>
              <a:buChar char="•"/>
            </a:pPr>
            <a:endParaRPr lang="sl-SI" dirty="0"/>
          </a:p>
          <a:p>
            <a:pPr marL="342900" indent="-342900" algn="l">
              <a:buFont typeface="Arial" panose="020B0604020202020204" pitchFamily="34" charset="0"/>
              <a:buChar char="•"/>
            </a:pPr>
            <a:endParaRPr lang="sl-SI" dirty="0" smtClean="0"/>
          </a:p>
          <a:p>
            <a:pPr marL="342900" indent="-342900" algn="l">
              <a:buFont typeface="Arial" panose="020B0604020202020204" pitchFamily="34" charset="0"/>
              <a:buChar char="•"/>
            </a:pPr>
            <a:endParaRPr lang="sl-SI" dirty="0"/>
          </a:p>
          <a:p>
            <a:pPr marL="342900" indent="-342900" algn="l">
              <a:buFont typeface="Arial" panose="020B0604020202020204" pitchFamily="34" charset="0"/>
              <a:buChar char="•"/>
            </a:pPr>
            <a:r>
              <a:rPr lang="sl-SI" dirty="0" smtClean="0"/>
              <a:t>Odpri DZ na strani 16.</a:t>
            </a:r>
          </a:p>
          <a:p>
            <a:pPr marL="342900" indent="-342900" algn="l">
              <a:buFont typeface="Arial" panose="020B0604020202020204" pitchFamily="34" charset="0"/>
              <a:buChar char="•"/>
            </a:pPr>
            <a:endParaRPr lang="sl-SI" dirty="0"/>
          </a:p>
          <a:p>
            <a:pPr marL="342900" indent="-342900" algn="l">
              <a:buFont typeface="Arial" panose="020B0604020202020204" pitchFamily="34" charset="0"/>
              <a:buChar char="•"/>
            </a:pPr>
            <a:endParaRPr lang="sl-SI" dirty="0" smtClean="0"/>
          </a:p>
          <a:p>
            <a:pPr marL="342900" indent="-342900" algn="l">
              <a:buFont typeface="Arial" panose="020B0604020202020204" pitchFamily="34" charset="0"/>
              <a:buChar char="•"/>
            </a:pPr>
            <a:endParaRPr lang="sl-SI" dirty="0"/>
          </a:p>
          <a:p>
            <a:pPr marL="342900" indent="-342900" algn="l">
              <a:buFont typeface="Arial" panose="020B0604020202020204" pitchFamily="34" charset="0"/>
              <a:buChar char="•"/>
            </a:pPr>
            <a:endParaRPr lang="sl-SI" dirty="0" smtClean="0"/>
          </a:p>
          <a:p>
            <a:pPr marL="342900" indent="-342900" algn="l">
              <a:buFont typeface="Arial" panose="020B0604020202020204" pitchFamily="34" charset="0"/>
              <a:buChar char="•"/>
            </a:pPr>
            <a:endParaRPr lang="sl-SI" dirty="0"/>
          </a:p>
          <a:p>
            <a:pPr marL="342900" indent="-342900" algn="l">
              <a:buFont typeface="Arial" panose="020B0604020202020204" pitchFamily="34" charset="0"/>
              <a:buChar char="•"/>
            </a:pPr>
            <a:endParaRPr lang="sl-SI" dirty="0" smtClean="0"/>
          </a:p>
          <a:p>
            <a:pPr marL="342900" indent="-342900" algn="l">
              <a:buFont typeface="Arial" panose="020B0604020202020204" pitchFamily="34" charset="0"/>
              <a:buChar char="•"/>
            </a:pPr>
            <a:endParaRPr lang="sl-SI" dirty="0"/>
          </a:p>
          <a:p>
            <a:pPr marL="342900" indent="-342900" algn="l">
              <a:buFont typeface="Arial" panose="020B0604020202020204" pitchFamily="34" charset="0"/>
              <a:buChar char="•"/>
            </a:pPr>
            <a:endParaRPr lang="sl-SI" dirty="0" smtClean="0"/>
          </a:p>
          <a:p>
            <a:pPr marL="342900" indent="-342900" algn="l">
              <a:buFont typeface="Arial" panose="020B0604020202020204" pitchFamily="34" charset="0"/>
              <a:buChar char="•"/>
            </a:pPr>
            <a:endParaRPr lang="sl-SI" dirty="0"/>
          </a:p>
          <a:p>
            <a:pPr marL="342900" indent="-342900" algn="l">
              <a:buFont typeface="Arial" panose="020B0604020202020204" pitchFamily="34" charset="0"/>
              <a:buChar char="•"/>
            </a:pPr>
            <a:endParaRPr lang="sl-SI" dirty="0" smtClean="0"/>
          </a:p>
          <a:p>
            <a:pPr marL="342900" indent="-342900" algn="l">
              <a:buFont typeface="Arial" panose="020B0604020202020204" pitchFamily="34" charset="0"/>
              <a:buChar char="•"/>
            </a:pPr>
            <a:endParaRPr lang="sl-SI" dirty="0"/>
          </a:p>
        </p:txBody>
      </p:sp>
      <p:pic>
        <p:nvPicPr>
          <p:cNvPr id="5" name="Slika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2944" y="1403926"/>
            <a:ext cx="3305307" cy="639061"/>
          </a:xfrm>
          <a:prstGeom prst="rect">
            <a:avLst/>
          </a:prstGeom>
        </p:spPr>
      </p:pic>
      <p:pic>
        <p:nvPicPr>
          <p:cNvPr id="6" name="Slika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9104" y="3150555"/>
            <a:ext cx="6242735" cy="1957950"/>
          </a:xfrm>
          <a:prstGeom prst="rect">
            <a:avLst/>
          </a:prstGeom>
        </p:spPr>
      </p:pic>
      <p:pic>
        <p:nvPicPr>
          <p:cNvPr id="7" name="Slika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7732" y="1797406"/>
            <a:ext cx="3613336" cy="1231963"/>
          </a:xfrm>
          <a:prstGeom prst="rect">
            <a:avLst/>
          </a:prstGeom>
        </p:spPr>
      </p:pic>
      <p:pic>
        <p:nvPicPr>
          <p:cNvPr id="12" name="Zvok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73288440"/>
      </p:ext>
    </p:extLst>
  </p:cSld>
  <p:clrMapOvr>
    <a:masterClrMapping/>
  </p:clrMapOvr>
  <mc:AlternateContent xmlns:mc="http://schemas.openxmlformats.org/markup-compatibility/2006" xmlns:p14="http://schemas.microsoft.com/office/powerpoint/2010/main">
    <mc:Choice Requires="p14">
      <p:transition spd="slow" p14:dur="2000" advTm="94436"/>
    </mc:Choice>
    <mc:Fallback xmlns="">
      <p:transition spd="slow" advTm="94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461819"/>
            <a:ext cx="9144000" cy="517236"/>
          </a:xfrm>
        </p:spPr>
        <p:txBody>
          <a:bodyPr>
            <a:normAutofit/>
          </a:bodyPr>
          <a:lstStyle/>
          <a:p>
            <a:pPr algn="l"/>
            <a:r>
              <a:rPr lang="sl-SI" sz="2400" dirty="0" smtClean="0">
                <a:solidFill>
                  <a:schemeClr val="accent6"/>
                </a:solidFill>
              </a:rPr>
              <a:t>SLJ, prepis</a:t>
            </a:r>
            <a:endParaRPr lang="sl-SI" sz="2400" dirty="0">
              <a:solidFill>
                <a:schemeClr val="accent6"/>
              </a:solidFill>
            </a:endParaRPr>
          </a:p>
        </p:txBody>
      </p:sp>
      <p:sp>
        <p:nvSpPr>
          <p:cNvPr id="3" name="Podnaslov 2"/>
          <p:cNvSpPr>
            <a:spLocks noGrp="1"/>
          </p:cNvSpPr>
          <p:nvPr>
            <p:ph type="subTitle" idx="1"/>
          </p:nvPr>
        </p:nvSpPr>
        <p:spPr>
          <a:xfrm>
            <a:off x="1524000" y="1256145"/>
            <a:ext cx="9144000" cy="4775199"/>
          </a:xfrm>
        </p:spPr>
        <p:txBody>
          <a:bodyPr/>
          <a:lstStyle/>
          <a:p>
            <a:pPr marL="342900" indent="-342900" algn="l">
              <a:buFont typeface="Arial" panose="020B0604020202020204" pitchFamily="34" charset="0"/>
              <a:buChar char="•"/>
            </a:pPr>
            <a:r>
              <a:rPr lang="sl-SI" dirty="0" smtClean="0"/>
              <a:t>S pisanimi črkami prepiši spodnje besedilo s pisanimi črkami v zvezek s črtami.  Pazi na pravilen zapis črk, velike začetnice in pisanje v črte. Prepisati moraš </a:t>
            </a:r>
            <a:r>
              <a:rPr lang="sl-SI" b="1" dirty="0" smtClean="0"/>
              <a:t>4 povedi</a:t>
            </a:r>
            <a:r>
              <a:rPr lang="sl-SI" dirty="0" smtClean="0"/>
              <a:t>, lahko pa tudi več, če želiš. Pošlji kakšno fotografijo prepisa.</a:t>
            </a:r>
          </a:p>
          <a:p>
            <a:pPr marL="342900" indent="-342900" algn="l">
              <a:buFont typeface="Arial" panose="020B0604020202020204" pitchFamily="34" charset="0"/>
              <a:buChar char="•"/>
            </a:pPr>
            <a:endParaRPr lang="sl-SI" dirty="0"/>
          </a:p>
        </p:txBody>
      </p:sp>
      <p:pic>
        <p:nvPicPr>
          <p:cNvPr id="4" name="Slika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053" y="2958187"/>
            <a:ext cx="10962374" cy="2749886"/>
          </a:xfrm>
          <a:prstGeom prst="rect">
            <a:avLst/>
          </a:prstGeom>
        </p:spPr>
      </p:pic>
      <p:pic>
        <p:nvPicPr>
          <p:cNvPr id="6" name="Zvo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23730054"/>
      </p:ext>
    </p:extLst>
  </p:cSld>
  <p:clrMapOvr>
    <a:masterClrMapping/>
  </p:clrMapOvr>
  <mc:AlternateContent xmlns:mc="http://schemas.openxmlformats.org/markup-compatibility/2006" xmlns:p14="http://schemas.microsoft.com/office/powerpoint/2010/main">
    <mc:Choice Requires="p14">
      <p:transition spd="slow" p14:dur="2000" advTm="30815"/>
    </mc:Choice>
    <mc:Fallback xmlns="">
      <p:transition spd="slow" advTm="30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651019"/>
          </a:xfrm>
        </p:spPr>
        <p:txBody>
          <a:bodyPr>
            <a:normAutofit/>
          </a:bodyPr>
          <a:lstStyle/>
          <a:p>
            <a:pPr algn="l"/>
            <a:r>
              <a:rPr lang="sl-SI" sz="2400" dirty="0" smtClean="0">
                <a:solidFill>
                  <a:schemeClr val="accent6"/>
                </a:solidFill>
              </a:rPr>
              <a:t>GUM, ritmične vaje</a:t>
            </a:r>
            <a:endParaRPr lang="sl-SI" sz="2400" dirty="0">
              <a:solidFill>
                <a:schemeClr val="accent6"/>
              </a:solidFill>
            </a:endParaRPr>
          </a:p>
        </p:txBody>
      </p:sp>
      <p:sp>
        <p:nvSpPr>
          <p:cNvPr id="3" name="Podnaslov 2"/>
          <p:cNvSpPr>
            <a:spLocks noGrp="1"/>
          </p:cNvSpPr>
          <p:nvPr>
            <p:ph type="subTitle" idx="1"/>
          </p:nvPr>
        </p:nvSpPr>
        <p:spPr>
          <a:xfrm>
            <a:off x="1524000" y="1985817"/>
            <a:ext cx="9144000" cy="4128655"/>
          </a:xfrm>
        </p:spPr>
        <p:txBody>
          <a:bodyPr/>
          <a:lstStyle/>
          <a:p>
            <a:pPr marL="342900" indent="-342900" algn="l">
              <a:buFont typeface="Arial" panose="020B0604020202020204" pitchFamily="34" charset="0"/>
              <a:buChar char="•"/>
            </a:pPr>
            <a:r>
              <a:rPr lang="sl-SI" dirty="0" smtClean="0"/>
              <a:t>Danes ti ponovno ponujam dve zanimivi ritmični nalogi. Poglej in se zabavaj.</a:t>
            </a:r>
            <a:endParaRPr lang="sl-SI" dirty="0"/>
          </a:p>
          <a:p>
            <a:r>
              <a:rPr lang="sl-SI" dirty="0" smtClean="0">
                <a:hlinkClick r:id="rId4"/>
              </a:rPr>
              <a:t>https://www.youtube.com/watch?v=yLvDfzWpe9c&amp;feature=youtu.be&amp;fbclid=IwAR2fk0CUBOMH7Cs9PXdgJ_oW_J50R8URV6n4NpXZ6AQaf-fwJEvv_hQ6FAE</a:t>
            </a:r>
            <a:endParaRPr lang="sl-SI" dirty="0" smtClean="0"/>
          </a:p>
          <a:p>
            <a:r>
              <a:rPr lang="sl-SI" dirty="0" smtClean="0">
                <a:hlinkClick r:id="rId5"/>
              </a:rPr>
              <a:t>https://www.youtube.com/watch?v=9S4aUlyDAMk&amp;feature=youtu.be&amp;fbclid=IwAR1oDrrRkJV7giZqPOAUPJZbgGZwGA5Pvehiph9QVleSasmQCLn52HprOOA</a:t>
            </a:r>
            <a:endParaRPr lang="sl-SI" dirty="0" smtClean="0"/>
          </a:p>
          <a:p>
            <a:endParaRPr lang="sl-SI" dirty="0"/>
          </a:p>
        </p:txBody>
      </p:sp>
      <p:pic>
        <p:nvPicPr>
          <p:cNvPr id="4" name="Zvo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11631602"/>
      </p:ext>
    </p:extLst>
  </p:cSld>
  <p:clrMapOvr>
    <a:masterClrMapping/>
  </p:clrMapOvr>
  <mc:AlternateContent xmlns:mc="http://schemas.openxmlformats.org/markup-compatibility/2006" xmlns:p14="http://schemas.microsoft.com/office/powerpoint/2010/main">
    <mc:Choice Requires="p14">
      <p:transition spd="slow" p14:dur="2000" advTm="11112"/>
    </mc:Choice>
    <mc:Fallback xmlns="">
      <p:transition spd="slow" advTm="11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803564"/>
            <a:ext cx="9144000" cy="508000"/>
          </a:xfrm>
        </p:spPr>
        <p:txBody>
          <a:bodyPr>
            <a:normAutofit/>
          </a:bodyPr>
          <a:lstStyle/>
          <a:p>
            <a:pPr algn="l"/>
            <a:r>
              <a:rPr lang="sl-SI" sz="2400" dirty="0" smtClean="0">
                <a:solidFill>
                  <a:schemeClr val="accent6"/>
                </a:solidFill>
              </a:rPr>
              <a:t>LUM, prostorsko oblikovanje (obe uri)</a:t>
            </a:r>
            <a:endParaRPr lang="sl-SI" sz="2400" dirty="0">
              <a:solidFill>
                <a:schemeClr val="accent6"/>
              </a:solidFill>
            </a:endParaRPr>
          </a:p>
        </p:txBody>
      </p:sp>
      <p:sp>
        <p:nvSpPr>
          <p:cNvPr id="3" name="Podnaslov 2"/>
          <p:cNvSpPr>
            <a:spLocks noGrp="1"/>
          </p:cNvSpPr>
          <p:nvPr>
            <p:ph type="subTitle" idx="1"/>
          </p:nvPr>
        </p:nvSpPr>
        <p:spPr>
          <a:xfrm>
            <a:off x="1524000" y="1597891"/>
            <a:ext cx="9144000" cy="4359564"/>
          </a:xfrm>
        </p:spPr>
        <p:txBody>
          <a:bodyPr/>
          <a:lstStyle/>
          <a:p>
            <a:pPr marL="342900" indent="-342900" algn="l">
              <a:buFont typeface="Arial" panose="020B0604020202020204" pitchFamily="34" charset="0"/>
              <a:buChar char="•"/>
            </a:pPr>
            <a:r>
              <a:rPr lang="sl-SI" dirty="0" smtClean="0"/>
              <a:t>Že pri SPO sem navedla, da boš v tem tednu lahko pripravil zdrav obrok. </a:t>
            </a:r>
          </a:p>
          <a:p>
            <a:pPr marL="342900" indent="-342900" algn="l">
              <a:buFont typeface="Arial" panose="020B0604020202020204" pitchFamily="34" charset="0"/>
              <a:buChar char="•"/>
            </a:pPr>
            <a:r>
              <a:rPr lang="sl-SI" dirty="0" smtClean="0"/>
              <a:t>Navodila 1: iz živil, ki jih imate doma, na krožnik oblikuj zanimiv način postrežbe obroka. Svoje domače povabi na okusno likovno razstavo, ki jo lahko na koncu celo pojeste. Poglej nekaj primerov spodaj.</a:t>
            </a:r>
          </a:p>
          <a:p>
            <a:pPr algn="l"/>
            <a:r>
              <a:rPr lang="sl-SI" dirty="0" smtClean="0"/>
              <a:t>ali</a:t>
            </a:r>
          </a:p>
          <a:p>
            <a:pPr marL="342900" indent="-342900" algn="l">
              <a:buFont typeface="Arial" panose="020B0604020202020204" pitchFamily="34" charset="0"/>
              <a:buChar char="•"/>
            </a:pPr>
            <a:r>
              <a:rPr lang="sl-SI" dirty="0" smtClean="0"/>
              <a:t>Navodila 2: iz živil, ki jih imate doma sestavi prehransko piramido na mizo ali na kuhinjski pult in svojim domačim predstavi piramido. </a:t>
            </a:r>
            <a:endParaRPr lang="sl-SI" dirty="0"/>
          </a:p>
          <a:p>
            <a:pPr marL="342900" indent="-342900" algn="l">
              <a:buFont typeface="Arial" panose="020B0604020202020204" pitchFamily="34" charset="0"/>
              <a:buChar char="•"/>
            </a:pPr>
            <a:r>
              <a:rPr lang="sl-SI" dirty="0" smtClean="0"/>
              <a:t>Kar boš naredil fotografiraj in mi pošlji. To nalogo narediš kadarkoli v tem tednu</a:t>
            </a:r>
            <a:r>
              <a:rPr lang="sl-SI" dirty="0" smtClean="0"/>
              <a:t>.</a:t>
            </a:r>
          </a:p>
          <a:p>
            <a:pPr marL="342900" indent="-342900" algn="l">
              <a:buFont typeface="Arial" panose="020B0604020202020204" pitchFamily="34" charset="0"/>
              <a:buChar char="•"/>
            </a:pPr>
            <a:r>
              <a:rPr lang="sl-SI" dirty="0" smtClean="0"/>
              <a:t>Oglej si v drugi predstavitvi ali na </a:t>
            </a:r>
            <a:r>
              <a:rPr lang="sl-SI" dirty="0">
                <a:hlinkClick r:id="rId4"/>
              </a:rPr>
              <a:t>https://youtu.be/wrYjl5SG4e4 </a:t>
            </a:r>
            <a:endParaRPr lang="sl-SI" dirty="0" smtClean="0"/>
          </a:p>
          <a:p>
            <a:pPr algn="l"/>
            <a:endParaRPr lang="sl-SI" dirty="0" smtClean="0"/>
          </a:p>
          <a:p>
            <a:pPr marL="342900" indent="-342900" algn="l">
              <a:buFont typeface="Arial" panose="020B0604020202020204" pitchFamily="34" charset="0"/>
              <a:buChar char="•"/>
            </a:pPr>
            <a:endParaRPr lang="sl-SI" dirty="0"/>
          </a:p>
        </p:txBody>
      </p:sp>
      <p:pic>
        <p:nvPicPr>
          <p:cNvPr id="7" name="Zvok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08325802"/>
      </p:ext>
    </p:extLst>
  </p:cSld>
  <p:clrMapOvr>
    <a:masterClrMapping/>
  </p:clrMapOvr>
  <mc:AlternateContent xmlns:mc="http://schemas.openxmlformats.org/markup-compatibility/2006" xmlns:p14="http://schemas.microsoft.com/office/powerpoint/2010/main">
    <mc:Choice Requires="p14">
      <p:transition spd="slow" p14:dur="2000" advTm="76679"/>
    </mc:Choice>
    <mc:Fallback xmlns="">
      <p:transition spd="slow" advTm="76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8200" y="365126"/>
            <a:ext cx="10515600" cy="521566"/>
          </a:xfrm>
        </p:spPr>
        <p:txBody>
          <a:bodyPr>
            <a:normAutofit/>
          </a:bodyPr>
          <a:lstStyle/>
          <a:p>
            <a:r>
              <a:rPr lang="sl-SI" sz="2400" dirty="0" smtClean="0"/>
              <a:t>Še rešitve za včeraj.</a:t>
            </a:r>
            <a:endParaRPr lang="sl-SI" sz="2400" dirty="0"/>
          </a:p>
        </p:txBody>
      </p:sp>
      <p:pic>
        <p:nvPicPr>
          <p:cNvPr id="7" name="Slika 6"/>
          <p:cNvPicPr>
            <a:picLocks noChangeAspect="1"/>
          </p:cNvPicPr>
          <p:nvPr/>
        </p:nvPicPr>
        <p:blipFill>
          <a:blip r:embed="rId2"/>
          <a:stretch>
            <a:fillRect/>
          </a:stretch>
        </p:blipFill>
        <p:spPr>
          <a:xfrm>
            <a:off x="4109277" y="73594"/>
            <a:ext cx="5968501" cy="6858594"/>
          </a:xfrm>
          <a:prstGeom prst="rect">
            <a:avLst/>
          </a:prstGeom>
        </p:spPr>
      </p:pic>
    </p:spTree>
    <p:extLst>
      <p:ext uri="{BB962C8B-B14F-4D97-AF65-F5344CB8AC3E}">
        <p14:creationId xmlns:p14="http://schemas.microsoft.com/office/powerpoint/2010/main" val="17321952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444</Words>
  <Application>Microsoft Office PowerPoint</Application>
  <PresentationFormat>Širokozaslonsko</PresentationFormat>
  <Paragraphs>45</Paragraphs>
  <Slides>10</Slides>
  <Notes>0</Notes>
  <HiddenSlides>0</HiddenSlides>
  <MMClips>6</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10</vt:i4>
      </vt:variant>
    </vt:vector>
  </HeadingPairs>
  <TitlesOfParts>
    <vt:vector size="14" baseType="lpstr">
      <vt:lpstr>Arial</vt:lpstr>
      <vt:lpstr>Calibri</vt:lpstr>
      <vt:lpstr>Calibri Light</vt:lpstr>
      <vt:lpstr>Officeova tema</vt:lpstr>
      <vt:lpstr>TOREK, 5. MAJ </vt:lpstr>
      <vt:lpstr>SPO, ZDRAVO ŽIVIM (3ure)</vt:lpstr>
      <vt:lpstr>PowerPointova predstavitev</vt:lpstr>
      <vt:lpstr>PowerPointova predstavitev</vt:lpstr>
      <vt:lpstr>MAT, ČRTIČNI PRIKAZ</vt:lpstr>
      <vt:lpstr>SLJ, prepis</vt:lpstr>
      <vt:lpstr>GUM, ritmične vaje</vt:lpstr>
      <vt:lpstr>LUM, prostorsko oblikovanje (obe uri)</vt:lpstr>
      <vt:lpstr>Še rešitve za včeraj.</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TOREK, 5. MAJ</dc:title>
  <dc:creator>Sonja Ploj</dc:creator>
  <cp:lastModifiedBy>Sonja Ploj</cp:lastModifiedBy>
  <cp:revision>17</cp:revision>
  <dcterms:created xsi:type="dcterms:W3CDTF">2020-05-04T06:23:26Z</dcterms:created>
  <dcterms:modified xsi:type="dcterms:W3CDTF">2020-05-04T16:45:47Z</dcterms:modified>
</cp:coreProperties>
</file>