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BB06F-70BA-4CF2-A4CC-6E1CA6D79C68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CD9-B1F5-4D24-80B7-DB202A4465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143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CD9-B1F5-4D24-80B7-DB202A4465D2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85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366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64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837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98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045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402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74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190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07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549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409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8222-A013-480B-95E6-7A923F313693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5D83-330F-4466-B8F5-407AD25CF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057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016224"/>
          </a:xfrm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rgbClr val="FF0000"/>
                </a:solidFill>
              </a:rPr>
              <a:t>U</a:t>
            </a:r>
            <a:r>
              <a:rPr lang="sl-SI" sz="6600" dirty="0" smtClean="0">
                <a:solidFill>
                  <a:schemeClr val="accent1"/>
                </a:solidFill>
              </a:rPr>
              <a:t>P</a:t>
            </a:r>
            <a:r>
              <a:rPr lang="sl-SI" sz="6600" dirty="0" smtClean="0">
                <a:solidFill>
                  <a:srgbClr val="FFFF00"/>
                </a:solidFill>
              </a:rPr>
              <a:t>OR</a:t>
            </a:r>
            <a:r>
              <a:rPr lang="sl-SI" sz="6600" dirty="0" smtClean="0">
                <a:solidFill>
                  <a:schemeClr val="accent2"/>
                </a:solidFill>
              </a:rPr>
              <a:t>A</a:t>
            </a:r>
            <a:r>
              <a:rPr lang="sl-SI" sz="6600" dirty="0" smtClean="0">
                <a:solidFill>
                  <a:srgbClr val="FFC000"/>
                </a:solidFill>
              </a:rPr>
              <a:t>BA  </a:t>
            </a:r>
            <a:r>
              <a:rPr lang="sl-SI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sl-SI" sz="6600" dirty="0" smtClean="0">
                <a:solidFill>
                  <a:schemeClr val="accent6"/>
                </a:solidFill>
              </a:rPr>
              <a:t>L</a:t>
            </a:r>
            <a:r>
              <a:rPr lang="sl-SI" sz="6600" dirty="0" smtClean="0">
                <a:solidFill>
                  <a:srgbClr val="F79646"/>
                </a:solidFill>
              </a:rPr>
              <a:t>A</a:t>
            </a:r>
            <a:r>
              <a:rPr lang="sl-SI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sl-SI" sz="6600" dirty="0" smtClean="0">
                <a:solidFill>
                  <a:srgbClr val="7030A0"/>
                </a:solidFill>
              </a:rPr>
              <a:t>A</a:t>
            </a:r>
            <a:endParaRPr lang="sl-SI" sz="66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77500" lnSpcReduction="20000"/>
          </a:bodyPr>
          <a:lstStyle/>
          <a:p>
            <a:endParaRPr lang="sl-SI" sz="4300" b="1" dirty="0" smtClean="0">
              <a:solidFill>
                <a:srgbClr val="7030A0"/>
              </a:solidFill>
            </a:endParaRPr>
          </a:p>
          <a:p>
            <a:r>
              <a:rPr lang="sl-SI" sz="4300" b="1" dirty="0" smtClean="0">
                <a:solidFill>
                  <a:srgbClr val="7030A0"/>
                </a:solidFill>
              </a:rPr>
              <a:t>Vrste blaga  </a:t>
            </a:r>
            <a:r>
              <a:rPr lang="sl-SI" sz="4300" dirty="0" smtClean="0">
                <a:solidFill>
                  <a:srgbClr val="FF0000"/>
                </a:solidFill>
              </a:rPr>
              <a:t>in </a:t>
            </a:r>
            <a:r>
              <a:rPr lang="sl-SI" sz="43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sl-SI" sz="4300" b="1" dirty="0" smtClean="0">
                <a:solidFill>
                  <a:srgbClr val="7030A0"/>
                </a:solidFill>
              </a:rPr>
              <a:t>namen uporabe</a:t>
            </a:r>
          </a:p>
          <a:p>
            <a:endParaRPr lang="sl-SI" dirty="0">
              <a:solidFill>
                <a:srgbClr val="7030A0"/>
              </a:solidFill>
            </a:endParaRPr>
          </a:p>
          <a:p>
            <a:r>
              <a:rPr lang="sl-SI" sz="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sl-SI" sz="800" dirty="0">
              <a:solidFill>
                <a:schemeClr val="tx1"/>
              </a:solidFill>
            </a:endParaRPr>
          </a:p>
          <a:p>
            <a:endParaRPr lang="sl-SI" sz="800" dirty="0" smtClean="0">
              <a:solidFill>
                <a:schemeClr val="tx1"/>
              </a:solidFill>
            </a:endParaRPr>
          </a:p>
          <a:p>
            <a:r>
              <a:rPr lang="sl-SI" sz="800" dirty="0">
                <a:solidFill>
                  <a:schemeClr val="tx1"/>
                </a:solidFill>
              </a:rPr>
              <a:t> </a:t>
            </a:r>
            <a:r>
              <a:rPr lang="sl-SI" sz="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sl-SI" sz="800" dirty="0">
              <a:solidFill>
                <a:schemeClr val="tx1"/>
              </a:solidFill>
            </a:endParaRPr>
          </a:p>
          <a:p>
            <a:endParaRPr lang="sl-SI" sz="800" dirty="0" smtClean="0">
              <a:solidFill>
                <a:schemeClr val="tx1"/>
              </a:solidFill>
            </a:endParaRPr>
          </a:p>
          <a:p>
            <a:r>
              <a:rPr lang="sl-SI" sz="800" dirty="0">
                <a:solidFill>
                  <a:schemeClr val="tx1"/>
                </a:solidFill>
              </a:rPr>
              <a:t> </a:t>
            </a:r>
            <a:r>
              <a:rPr lang="sl-SI" sz="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l-SI" sz="9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HP1\Desktop\Shuanshuo-Floral-Series-Twill-Cotton-Textiles-For-Patchwork-Cloth-DIY-Sewing-Quilting-Fat-Quarters-Material-F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293096"/>
            <a:ext cx="208823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P1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256584" cy="123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l-SI" b="1" dirty="0" smtClean="0">
                <a:solidFill>
                  <a:srgbClr val="7030A0"/>
                </a:solidFill>
              </a:rPr>
              <a:t>OB</a:t>
            </a:r>
            <a:r>
              <a:rPr lang="sl-SI" b="1" dirty="0" smtClean="0">
                <a:solidFill>
                  <a:srgbClr val="92D050"/>
                </a:solidFill>
              </a:rPr>
              <a:t>L</a:t>
            </a:r>
            <a:r>
              <a:rPr lang="sl-SI" b="1" dirty="0" smtClean="0">
                <a:solidFill>
                  <a:srgbClr val="FF0000"/>
                </a:solidFill>
              </a:rPr>
              <a:t>A</a:t>
            </a:r>
            <a:r>
              <a:rPr lang="sl-SI" b="1" dirty="0" smtClean="0">
                <a:solidFill>
                  <a:schemeClr val="accent5"/>
                </a:solidFill>
              </a:rPr>
              <a:t>ČI</a:t>
            </a:r>
            <a:r>
              <a:rPr lang="sl-SI" b="1" dirty="0" smtClean="0">
                <a:solidFill>
                  <a:schemeClr val="accent3"/>
                </a:solidFill>
              </a:rPr>
              <a:t>LA</a:t>
            </a:r>
            <a:endParaRPr lang="sl-SI" b="1" dirty="0">
              <a:solidFill>
                <a:srgbClr val="7030A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550218"/>
            <a:ext cx="8229600" cy="4975126"/>
          </a:xfrm>
        </p:spPr>
        <p:txBody>
          <a:bodyPr/>
          <a:lstStyle/>
          <a:p>
            <a:r>
              <a:rPr lang="sl-SI" b="1" i="1" dirty="0" smtClean="0">
                <a:solidFill>
                  <a:schemeClr val="accent1"/>
                </a:solidFill>
              </a:rPr>
              <a:t>Spodnje perilo </a:t>
            </a:r>
            <a:r>
              <a:rPr lang="sl-SI" sz="1800" b="1" dirty="0"/>
              <a:t>mora biti vpojno, pralno, zračno in prilagajoče se telesu.</a:t>
            </a:r>
          </a:p>
          <a:p>
            <a:pPr marL="0" indent="0">
              <a:buNone/>
            </a:pPr>
            <a:r>
              <a:rPr lang="sl-SI" b="1" i="1" dirty="0" smtClean="0">
                <a:solidFill>
                  <a:schemeClr val="accent1"/>
                </a:solidFill>
              </a:rPr>
              <a:t>   </a:t>
            </a:r>
          </a:p>
          <a:p>
            <a:pPr marL="0" indent="0">
              <a:buNone/>
            </a:pPr>
            <a:endParaRPr lang="sl-SI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l-SI" b="1" i="1" dirty="0" smtClean="0">
              <a:solidFill>
                <a:schemeClr val="accent1"/>
              </a:solidFill>
            </a:endParaRPr>
          </a:p>
          <a:p>
            <a:r>
              <a:rPr lang="sl-SI" b="1" i="1" dirty="0" smtClean="0">
                <a:solidFill>
                  <a:schemeClr val="accent1"/>
                </a:solidFill>
              </a:rPr>
              <a:t>Zgornja oblačila </a:t>
            </a:r>
            <a:r>
              <a:rPr lang="sl-SI" i="1" dirty="0" smtClean="0">
                <a:solidFill>
                  <a:schemeClr val="accent1"/>
                </a:solidFill>
              </a:rPr>
              <a:t>(srajce, bluze, hlače, rute,…)</a:t>
            </a:r>
            <a:r>
              <a:rPr lang="sl-SI" dirty="0"/>
              <a:t> </a:t>
            </a:r>
            <a:r>
              <a:rPr lang="sl-SI" sz="1800" b="1" dirty="0"/>
              <a:t>varujejo telo pred mrazom, prepihom in vlago ter ščitijo kožo pred sončnimi žarki. </a:t>
            </a:r>
          </a:p>
          <a:p>
            <a:endParaRPr lang="sl-SI" sz="1800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l-SI" i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HP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72" y="2636912"/>
            <a:ext cx="24669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1\Desktop\unna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817" y="2103548"/>
            <a:ext cx="4444752" cy="168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P1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5085184"/>
            <a:ext cx="2289194" cy="177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P1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85184"/>
            <a:ext cx="2520280" cy="177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0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>
                <a:solidFill>
                  <a:srgbClr val="FFC000"/>
                </a:solidFill>
              </a:rPr>
              <a:t>Poletna                       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Zimska</a:t>
            </a: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900" dirty="0" smtClean="0"/>
              <a:t>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l-SI" sz="900" dirty="0"/>
          </a:p>
          <a:p>
            <a:pPr marL="0" indent="0">
              <a:buNone/>
            </a:pPr>
            <a:endParaRPr lang="sl-SI" sz="900" dirty="0" smtClean="0"/>
          </a:p>
          <a:p>
            <a:pPr marL="0" indent="0">
              <a:buNone/>
            </a:pPr>
            <a:endParaRPr lang="sl-SI" sz="900" dirty="0"/>
          </a:p>
          <a:p>
            <a:pPr marL="0" indent="0">
              <a:buNone/>
            </a:pPr>
            <a:r>
              <a:rPr lang="sl-SI" sz="900" dirty="0" smtClean="0"/>
              <a:t>                                                                                                                </a:t>
            </a:r>
            <a:endParaRPr lang="sl-SI" sz="900" dirty="0"/>
          </a:p>
        </p:txBody>
      </p:sp>
      <p:pic>
        <p:nvPicPr>
          <p:cNvPr id="2050" name="Picture 2" descr="C:\Users\HP1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69949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84351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P1\Desktop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20191"/>
            <a:ext cx="3115233" cy="191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P1\Desktop\kapa-infinity-sal-rokavice-15-eu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32158"/>
            <a:ext cx="2520280" cy="326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27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accent1"/>
                </a:solidFill>
              </a:rPr>
              <a:t>Športna oblačila</a:t>
            </a:r>
            <a:br>
              <a:rPr lang="sl-SI" dirty="0" smtClean="0">
                <a:solidFill>
                  <a:schemeClr val="accent1"/>
                </a:solidFill>
              </a:rPr>
            </a:br>
            <a:r>
              <a:rPr lang="sl-SI" sz="2000" dirty="0" smtClean="0"/>
              <a:t>OBLAČILA </a:t>
            </a:r>
            <a:r>
              <a:rPr lang="sl-SI" sz="2000" dirty="0"/>
              <a:t>ZA ŠPORT IN </a:t>
            </a:r>
            <a:r>
              <a:rPr lang="sl-SI" sz="2000" dirty="0" smtClean="0"/>
              <a:t>REKREACIJO             OBLAČILA ZA TEKMOVALCE</a:t>
            </a:r>
            <a:endParaRPr lang="sl-SI" sz="2000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C:\Users\HP1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9"/>
            <a:ext cx="324036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P1\Desktop\FEVZ6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9158"/>
            <a:ext cx="420801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5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TEKSTILIJE ZA DOM</a:t>
            </a:r>
            <a:endParaRPr lang="sl-SI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sl-SI" sz="2000" smtClean="0"/>
          </a:p>
          <a:p>
            <a:r>
              <a:rPr lang="sl-SI" sz="2400" b="1" i="1" smtClean="0">
                <a:solidFill>
                  <a:srgbClr val="7030A0"/>
                </a:solidFill>
              </a:rPr>
              <a:t>posteljnina, namizne in kuhinjske tkanine, zavese, preproge</a:t>
            </a:r>
          </a:p>
          <a:p>
            <a:pPr marL="0" indent="0">
              <a:buNone/>
            </a:pPr>
            <a:endParaRPr lang="sl-SI" sz="2400" b="1" i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HP1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95232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P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27303"/>
            <a:ext cx="284797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HP1\Desktop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90152"/>
            <a:ext cx="2016224" cy="317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HP1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25571"/>
            <a:ext cx="20193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66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TEKSTILIJE ZA TEHNIČNE NAMENE</a:t>
            </a:r>
            <a:endParaRPr lang="sl-SI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Tkanine za čevljarstvo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padala, šotore, prevleke za sedeže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itd.</a:t>
            </a:r>
          </a:p>
          <a:p>
            <a:endParaRPr lang="sl-SI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HP1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279896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P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636912"/>
            <a:ext cx="2143125" cy="186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HP1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574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HP1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00514"/>
            <a:ext cx="3888432" cy="256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65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B050"/>
                </a:solidFill>
              </a:rPr>
              <a:t>Tvoja naloga</a:t>
            </a:r>
            <a:endParaRPr lang="sl-SI" b="1" dirty="0">
              <a:solidFill>
                <a:srgbClr val="00B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i="1" dirty="0" smtClean="0">
                <a:solidFill>
                  <a:srgbClr val="00B050"/>
                </a:solidFill>
              </a:rPr>
              <a:t>    </a:t>
            </a:r>
            <a:r>
              <a:rPr lang="sl-SI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sl-SI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elovni zvezek </a:t>
            </a:r>
            <a:r>
              <a:rPr lang="sl-SI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 </a:t>
            </a:r>
            <a:r>
              <a:rPr lang="sl-SI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GOS, str. 55:</a:t>
            </a:r>
            <a:endParaRPr lang="sl-SI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b="1" i="1" dirty="0" smtClean="0">
                <a:solidFill>
                  <a:srgbClr val="00B050"/>
                </a:solidFill>
              </a:rPr>
              <a:t> napiši naslov </a:t>
            </a:r>
            <a:r>
              <a:rPr lang="sl-SI" b="1" i="1" dirty="0" smtClean="0">
                <a:solidFill>
                  <a:srgbClr val="FF0000"/>
                </a:solidFill>
              </a:rPr>
              <a:t>UPORABA BLAGA,</a:t>
            </a:r>
            <a:endParaRPr lang="sl-SI" b="1" i="1" dirty="0" smtClean="0">
              <a:solidFill>
                <a:srgbClr val="00B050"/>
              </a:solidFill>
            </a:endParaRPr>
          </a:p>
          <a:p>
            <a:r>
              <a:rPr lang="sl-SI" b="1" i="1" dirty="0" smtClean="0">
                <a:solidFill>
                  <a:srgbClr val="00B050"/>
                </a:solidFill>
              </a:rPr>
              <a:t>nato izdelaj </a:t>
            </a:r>
            <a:r>
              <a:rPr lang="sl-SI" b="1" i="1" u="sng" dirty="0" smtClean="0">
                <a:solidFill>
                  <a:srgbClr val="00B050"/>
                </a:solidFill>
              </a:rPr>
              <a:t>miselni vzorec</a:t>
            </a:r>
            <a:r>
              <a:rPr lang="sl-SI" b="1" i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sl-SI" b="1" i="1" dirty="0" smtClean="0">
              <a:solidFill>
                <a:srgbClr val="00B050"/>
              </a:solidFill>
            </a:endParaRPr>
          </a:p>
          <a:p>
            <a:r>
              <a:rPr lang="sl-SI" b="1" i="1" dirty="0" smtClean="0">
                <a:solidFill>
                  <a:srgbClr val="00B050"/>
                </a:solidFill>
              </a:rPr>
              <a:t>Prilepi sličice, ki </a:t>
            </a:r>
            <a:r>
              <a:rPr lang="sl-SI" b="1" i="1" dirty="0">
                <a:solidFill>
                  <a:srgbClr val="00B050"/>
                </a:solidFill>
              </a:rPr>
              <a:t>prikazujejo oblačila in tekstilne izdelke za dom in ob njih </a:t>
            </a:r>
            <a:r>
              <a:rPr lang="sl-SI" b="1" i="1" u="sng" dirty="0">
                <a:solidFill>
                  <a:srgbClr val="00B050"/>
                </a:solidFill>
              </a:rPr>
              <a:t>napiši njihov namen uporabe</a:t>
            </a:r>
            <a:r>
              <a:rPr lang="sl-SI" b="1" i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sl-SI" b="1" i="1" dirty="0" smtClean="0">
                <a:solidFill>
                  <a:srgbClr val="00B050"/>
                </a:solidFill>
              </a:rPr>
              <a:t>     </a:t>
            </a:r>
            <a:r>
              <a:rPr lang="sl-SI" sz="2000" b="1" i="1" dirty="0" smtClean="0"/>
              <a:t>(sličice najdeš v reklamnih časopisih, prospektih)</a:t>
            </a:r>
            <a:endParaRPr lang="sl-SI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9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9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900" b="1" i="1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l-SI" sz="9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8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142</Words>
  <Application>Microsoft Office PowerPoint</Application>
  <PresentationFormat>Diaprojekcija na zaslonu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UPORABA  BLAGA</vt:lpstr>
      <vt:lpstr>OBLAČILA</vt:lpstr>
      <vt:lpstr>Poletna                        Zimska</vt:lpstr>
      <vt:lpstr>Športna oblačila OBLAČILA ZA ŠPORT IN REKREACIJO             OBLAČILA ZA TEKMOVALCE</vt:lpstr>
      <vt:lpstr>TEKSTILIJE ZA DOM</vt:lpstr>
      <vt:lpstr>TEKSTILIJE ZA TEHNIČNE NAMENE</vt:lpstr>
      <vt:lpstr>Tvoja naloga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UPORABA  BLAGA</dc:title>
  <dc:creator>HP1</dc:creator>
  <cp:lastModifiedBy>Irma</cp:lastModifiedBy>
  <cp:revision>19</cp:revision>
  <dcterms:created xsi:type="dcterms:W3CDTF">2020-04-14T10:07:07Z</dcterms:created>
  <dcterms:modified xsi:type="dcterms:W3CDTF">2020-04-21T19:50:15Z</dcterms:modified>
</cp:coreProperties>
</file>