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60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5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91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4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72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07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3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25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4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0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34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8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3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78" r:id="rId6"/>
    <p:sldLayoutId id="2147483685" r:id="rId7"/>
    <p:sldLayoutId id="2147483686" r:id="rId8"/>
    <p:sldLayoutId id="2147483675" r:id="rId9"/>
    <p:sldLayoutId id="2147483676" r:id="rId10"/>
    <p:sldLayoutId id="2147483677" r:id="rId11"/>
    <p:sldLayoutId id="21474836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4E0904-5ABD-4DC7-8562-C38580C95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FADCB4-4C33-4D2B-AD81-E73FAF90A4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78" b="18872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F8C00CF-2961-4807-BE39-57A9C60A1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3834174"/>
            <a:ext cx="5257800" cy="1701570"/>
          </a:xfrm>
        </p:spPr>
        <p:txBody>
          <a:bodyPr anchor="b">
            <a:normAutofit/>
          </a:bodyPr>
          <a:lstStyle/>
          <a:p>
            <a:r>
              <a:rPr lang="sl-SI" sz="4400" dirty="0">
                <a:solidFill>
                  <a:schemeClr val="bg1">
                    <a:lumMod val="50000"/>
                  </a:schemeClr>
                </a:solidFill>
                <a:latin typeface="Jokerman" panose="04090605060D06020702" pitchFamily="82" charset="0"/>
              </a:rPr>
              <a:t>UMETNE SNOVI</a:t>
            </a:r>
          </a:p>
        </p:txBody>
      </p:sp>
    </p:spTree>
    <p:extLst>
      <p:ext uri="{BB962C8B-B14F-4D97-AF65-F5344CB8AC3E}">
        <p14:creationId xmlns:p14="http://schemas.microsoft.com/office/powerpoint/2010/main" val="554350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37D31B0A-7A55-46AA-8AE9-31512D1DF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90" y="150361"/>
            <a:ext cx="5294949" cy="459780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BEE653D-FB6A-4703-B71A-E859123DA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458" y="2040023"/>
            <a:ext cx="5673528" cy="401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06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79475A5-5C35-4C96-ADAE-5AB91B724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72" y="752868"/>
            <a:ext cx="7360334" cy="4745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898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093D538-8966-4DBF-9914-8CA86C0EC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96" y="501505"/>
            <a:ext cx="6038850" cy="520065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6CF575F-3517-45A8-BC12-750725625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35774">
            <a:off x="5274746" y="3566332"/>
            <a:ext cx="6228832" cy="224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43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8B889FA-22D5-4C04-B338-92E0D678C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"/>
            <a:ext cx="6267450" cy="325755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10B41BA-FFF2-4DA9-ACDD-1B7BEFB40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5981700" cy="296227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C32EF52-8E3C-4ADA-B33B-17DC07B21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197" y="118670"/>
            <a:ext cx="3987567" cy="293922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12D128FB-9780-4041-888D-69FAB05DED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197" y="3220979"/>
            <a:ext cx="4394674" cy="337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19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4337775F-2AA5-415F-A722-872235BBA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215055"/>
            <a:ext cx="5934075" cy="226695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94C3179-F759-450B-9DDB-341EA631D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384" y="2549030"/>
            <a:ext cx="60198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00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CF2A3B11-4A2A-47C5-B6FC-01941036C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41" y="282451"/>
            <a:ext cx="6382009" cy="407982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4BF44B3-EBFC-4532-8ACC-7E76A267B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016" y="2550253"/>
            <a:ext cx="5637744" cy="423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14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EE7A068-B8CB-4BEA-A38A-27B582BEE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70402"/>
            <a:ext cx="5981700" cy="40005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8383C9E-E3F1-4FDD-A25E-754CD2A3B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00" y="4639854"/>
            <a:ext cx="4438650" cy="86677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2800409-D73D-4865-ACFF-FF0EED0BE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523" y="411909"/>
            <a:ext cx="5449698" cy="103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52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5BB8378-7183-4B39-BA31-29D08DADF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426528"/>
            <a:ext cx="5685706" cy="1914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453D419-DB7E-44D2-BF3E-E032D2C2A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83528"/>
            <a:ext cx="2939056" cy="100121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33F8A30-B8B2-4E8E-884E-D8827945D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575" y="4043842"/>
            <a:ext cx="3836919" cy="127897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CC5F1CBE-BD99-447D-95D8-363E7D069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2329" y="3004528"/>
            <a:ext cx="5140548" cy="146872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35292E01-994D-4ADB-A94C-C9CC6FCCC3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290" y="2522355"/>
            <a:ext cx="3887894" cy="124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78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788FBE2-3528-4FC9-8F7E-067666621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448" y="571761"/>
            <a:ext cx="8218489" cy="477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28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B79739C-CFF6-42CD-A2C5-A1C2CFB32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31" y="152489"/>
            <a:ext cx="6862688" cy="4243341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3238476A-5F73-4403-B825-32900F634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721" y="4579931"/>
            <a:ext cx="5240934" cy="212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83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E9B11521-B9B7-44A4-BEE7-5416AD286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723" y="149906"/>
            <a:ext cx="5685011" cy="628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08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12E5F97-C0A6-465F-8403-D3D209596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82" y="954238"/>
            <a:ext cx="7786819" cy="512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45609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412B24"/>
      </a:dk2>
      <a:lt2>
        <a:srgbClr val="E2E4E8"/>
      </a:lt2>
      <a:accent1>
        <a:srgbClr val="D4962A"/>
      </a:accent1>
      <a:accent2>
        <a:srgbClr val="EB704E"/>
      </a:accent2>
      <a:accent3>
        <a:srgbClr val="EE6E88"/>
      </a:accent3>
      <a:accent4>
        <a:srgbClr val="EB4EAF"/>
      </a:accent4>
      <a:accent5>
        <a:srgbClr val="EA6EEE"/>
      </a:accent5>
      <a:accent6>
        <a:srgbClr val="A44EEB"/>
      </a:accent6>
      <a:hlink>
        <a:srgbClr val="6983AE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</Words>
  <Application>Microsoft Office PowerPoint</Application>
  <PresentationFormat>Širokozaslonsko</PresentationFormat>
  <Paragraphs>1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Elephant</vt:lpstr>
      <vt:lpstr>Jokerman</vt:lpstr>
      <vt:lpstr>BrushVTI</vt:lpstr>
      <vt:lpstr>UMETNE SNOVI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UMETNE SNOVI</dc:title>
  <dc:creator>Rok</dc:creator>
  <cp:lastModifiedBy>Uporabnik</cp:lastModifiedBy>
  <cp:revision>8</cp:revision>
  <dcterms:created xsi:type="dcterms:W3CDTF">2020-02-24T15:52:35Z</dcterms:created>
  <dcterms:modified xsi:type="dcterms:W3CDTF">2020-04-11T14:22:36Z</dcterms:modified>
</cp:coreProperties>
</file>