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7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19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010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9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62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02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87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56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7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A046-B9C1-4C80-A72A-03FEF4EF993B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AF02-0E39-4F4E-9F0E-4C076A05C0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youtube.com/watch?v=K-Lvaov_eB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535577"/>
            <a:ext cx="4336868" cy="550363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656218" y="666206"/>
            <a:ext cx="49377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ROKE so naše najstarejše tolkalo.</a:t>
            </a:r>
          </a:p>
          <a:p>
            <a:endParaRPr lang="sl-SI" dirty="0"/>
          </a:p>
          <a:p>
            <a:r>
              <a:rPr lang="sl-SI" dirty="0" smtClean="0"/>
              <a:t>TOLKALO je glasbilo na katero se igra  s tolčenjem na napeto opno, ploščo.</a:t>
            </a:r>
          </a:p>
          <a:p>
            <a:r>
              <a:rPr lang="sl-SI" dirty="0" smtClean="0"/>
              <a:t>Večina tolkal potrebuje tudi UDARJALKE ali palice.</a:t>
            </a:r>
          </a:p>
          <a:p>
            <a:r>
              <a:rPr lang="sl-SI" dirty="0" smtClean="0"/>
              <a:t>Namesto palic  pa lahko uporabimo roke na primer pri tamburinu. </a:t>
            </a:r>
          </a:p>
          <a:p>
            <a:r>
              <a:rPr lang="sl-SI" dirty="0" smtClean="0"/>
              <a:t>Glasbeniki, ki igrajo na tolkala so </a:t>
            </a:r>
            <a:r>
              <a:rPr lang="sl-SI" dirty="0" smtClean="0"/>
              <a:t>TOLKALISTI</a:t>
            </a:r>
            <a:endParaRPr lang="sl-SI" dirty="0" smtClean="0"/>
          </a:p>
          <a:p>
            <a:r>
              <a:rPr lang="sl-SI" dirty="0" smtClean="0"/>
              <a:t>Na sliki so naslednja tolkala:</a:t>
            </a:r>
          </a:p>
          <a:p>
            <a:r>
              <a:rPr lang="sl-SI" dirty="0" smtClean="0"/>
              <a:t>PAVKE</a:t>
            </a:r>
          </a:p>
          <a:p>
            <a:r>
              <a:rPr lang="sl-SI" dirty="0" smtClean="0"/>
              <a:t>KSILOFON ali MARIMBA</a:t>
            </a:r>
          </a:p>
          <a:p>
            <a:r>
              <a:rPr lang="sl-SI" dirty="0" smtClean="0"/>
              <a:t>METALOFON </a:t>
            </a:r>
            <a:r>
              <a:rPr lang="sl-SI" smtClean="0"/>
              <a:t>ali </a:t>
            </a:r>
            <a:r>
              <a:rPr lang="sl-SI" smtClean="0"/>
              <a:t>VIBRAFON</a:t>
            </a:r>
            <a:endParaRPr lang="sl-SI" dirty="0" smtClean="0"/>
          </a:p>
          <a:p>
            <a:r>
              <a:rPr lang="sl-SI" dirty="0" smtClean="0"/>
              <a:t>ZVONČKI</a:t>
            </a:r>
            <a:endParaRPr lang="sl-SI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8158">
        <p:fade/>
      </p:transition>
    </mc:Choice>
    <mc:Fallback>
      <p:transition spd="med" advTm="188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7" y="440987"/>
            <a:ext cx="4180113" cy="5786845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008410" y="846520"/>
            <a:ext cx="576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Prepričana sem, da prepoznaš tolkala!</a:t>
            </a:r>
          </a:p>
          <a:p>
            <a:endParaRPr lang="sl-SI"/>
          </a:p>
          <a:p>
            <a:endParaRPr lang="sl-SI" dirty="0" smtClean="0"/>
          </a:p>
          <a:p>
            <a:r>
              <a:rPr lang="sl-SI" dirty="0" smtClean="0"/>
              <a:t>Če želiš o tolkalih izvedeti še več pojdi na spodnjo povezavo.</a:t>
            </a:r>
          </a:p>
          <a:p>
            <a:r>
              <a:rPr lang="sl-SI" dirty="0">
                <a:hlinkClick r:id="rId6"/>
              </a:rPr>
              <a:t>https://www.youtube.com/watch?v=K-Lvaov_eBI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230489" y="1715911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TAMBURIN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014133" y="1715911"/>
            <a:ext cx="114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ČINELE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320799" y="2826523"/>
            <a:ext cx="283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BOBEN                        PALČKE</a:t>
            </a:r>
            <a:endParaRPr lang="sl-SI" sz="1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320800" y="4306468"/>
            <a:ext cx="283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ROPOTULJE            TRIANGEL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4148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4"/>
    </mc:Choice>
    <mc:Fallback xmlns="">
      <p:transition spd="slow" advTm="39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91</Words>
  <Application>Microsoft Office PowerPoint</Application>
  <PresentationFormat>Širokozaslonsko</PresentationFormat>
  <Paragraphs>20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10</cp:revision>
  <dcterms:created xsi:type="dcterms:W3CDTF">2020-04-03T18:28:46Z</dcterms:created>
  <dcterms:modified xsi:type="dcterms:W3CDTF">2020-04-05T14:23:40Z</dcterms:modified>
</cp:coreProperties>
</file>