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52B-E0BE-4547-A850-2D2C473FAF43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2F6C-2FF8-44D3-B695-C736203E56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946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52B-E0BE-4547-A850-2D2C473FAF43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2F6C-2FF8-44D3-B695-C736203E56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368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52B-E0BE-4547-A850-2D2C473FAF43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2F6C-2FF8-44D3-B695-C736203E56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416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52B-E0BE-4547-A850-2D2C473FAF43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2F6C-2FF8-44D3-B695-C736203E56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49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52B-E0BE-4547-A850-2D2C473FAF43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2F6C-2FF8-44D3-B695-C736203E56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585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52B-E0BE-4547-A850-2D2C473FAF43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2F6C-2FF8-44D3-B695-C736203E56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925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52B-E0BE-4547-A850-2D2C473FAF43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2F6C-2FF8-44D3-B695-C736203E56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228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52B-E0BE-4547-A850-2D2C473FAF43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2F6C-2FF8-44D3-B695-C736203E56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796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52B-E0BE-4547-A850-2D2C473FAF43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2F6C-2FF8-44D3-B695-C736203E56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473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52B-E0BE-4547-A850-2D2C473FAF43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2F6C-2FF8-44D3-B695-C736203E56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692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52B-E0BE-4547-A850-2D2C473FAF43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2F6C-2FF8-44D3-B695-C736203E56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071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0452B-E0BE-4547-A850-2D2C473FAF43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22F6C-2FF8-44D3-B695-C736203E56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923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smtClean="0"/>
              <a:t>          Zakon</a:t>
            </a:r>
            <a:r>
              <a:rPr lang="sl-SI" b="1" smtClean="0"/>
              <a:t> </a:t>
            </a:r>
            <a:r>
              <a:rPr lang="sl-SI" b="1" dirty="0" smtClean="0"/>
              <a:t>o združevanju pri množenju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Se spomniš seštevanja z več seštevanci? Vedno najprej sešteješ dva.</a:t>
            </a:r>
          </a:p>
          <a:p>
            <a:endParaRPr lang="sl-SI" dirty="0" smtClean="0"/>
          </a:p>
          <a:p>
            <a:pPr marL="0" indent="0">
              <a:buNone/>
            </a:pPr>
            <a:r>
              <a:rPr lang="sl-SI" u="sng" dirty="0" smtClean="0"/>
              <a:t>20 + 30 </a:t>
            </a:r>
            <a:r>
              <a:rPr lang="sl-SI" dirty="0" smtClean="0"/>
              <a:t>+ 40 = 50 + 40 = </a:t>
            </a:r>
            <a:r>
              <a:rPr lang="sl-SI" dirty="0" smtClean="0">
                <a:solidFill>
                  <a:srgbClr val="FF0000"/>
                </a:solidFill>
              </a:rPr>
              <a:t>90   </a:t>
            </a:r>
            <a:r>
              <a:rPr lang="sl-SI" dirty="0" smtClean="0"/>
              <a:t>      ALI              20 + </a:t>
            </a:r>
            <a:r>
              <a:rPr lang="sl-SI" u="sng" dirty="0" smtClean="0"/>
              <a:t>30 + 40 </a:t>
            </a:r>
            <a:r>
              <a:rPr lang="sl-SI" dirty="0" smtClean="0"/>
              <a:t>= 20 + 70 = </a:t>
            </a:r>
            <a:r>
              <a:rPr lang="sl-SI" dirty="0" smtClean="0">
                <a:solidFill>
                  <a:srgbClr val="FF0000"/>
                </a:solidFill>
              </a:rPr>
              <a:t>90</a:t>
            </a:r>
          </a:p>
          <a:p>
            <a:pPr marL="0" indent="0">
              <a:buNone/>
            </a:pPr>
            <a:endParaRPr lang="sl-S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smtClean="0">
                <a:solidFill>
                  <a:srgbClr val="FF0000"/>
                </a:solidFill>
              </a:rPr>
              <a:t>                                              KAJ UGOTOVIŠ?</a:t>
            </a: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smtClean="0">
                <a:solidFill>
                  <a:srgbClr val="FF0000"/>
                </a:solidFill>
              </a:rPr>
              <a:t>                                  REZULTAT – VSOTA OSTANE ISTA!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2060"/>
                </a:solidFill>
              </a:rPr>
              <a:t>To pomeni, da pri seštevanju lahko  najprej seštejemo katerakoli dva seštevanca in rezultat – VSOTA ostane ista.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0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27"/>
    </mc:Choice>
    <mc:Fallback xmlns="">
      <p:transition spd="slow" advTm="90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35" y="1443127"/>
            <a:ext cx="3534688" cy="4861462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702631" y="1627046"/>
            <a:ext cx="59044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POPOLNOMA ENAKO PRAVILO VELJA TUDI PRI MNOŽENJU.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Lili in Bine sta izračunala isti račun 3 x 2 x 5 vsak na svoj način. Kakšen rezultat sta dobila?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POPOLNOMA ENAK</a:t>
            </a:r>
          </a:p>
          <a:p>
            <a:endParaRPr lang="sl-SI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KAJ TO POMENI? Enako kot pri seštevanju. Ni pomembno kateri dve števili zmnožiš najprej, rezultat ostane isti. </a:t>
            </a:r>
          </a:p>
          <a:p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PAZI! Vedno podčrtaj tisti dve števili, ki ju množiš najprej</a:t>
            </a:r>
          </a:p>
          <a:p>
            <a:endParaRPr lang="sl-SI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Prepričana sem, da ti bo šlo. Reši naloge na strani 89 in 90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9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97"/>
    </mc:Choice>
    <mc:Fallback xmlns="">
      <p:transition spd="slow" advTm="64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152</Words>
  <Application>Microsoft Office PowerPoint</Application>
  <PresentationFormat>Širokozaslonsko</PresentationFormat>
  <Paragraphs>18</Paragraphs>
  <Slides>2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          Zakon o združevanju pri množenju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 sistema Windows</dc:creator>
  <cp:lastModifiedBy>Uporabnik sistema Windows</cp:lastModifiedBy>
  <cp:revision>9</cp:revision>
  <dcterms:created xsi:type="dcterms:W3CDTF">2020-03-28T16:06:36Z</dcterms:created>
  <dcterms:modified xsi:type="dcterms:W3CDTF">2020-03-29T14:29:00Z</dcterms:modified>
</cp:coreProperties>
</file>