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 sistema Windows" initials="UsW" lastIdx="0" clrIdx="0">
    <p:extLst>
      <p:ext uri="{19B8F6BF-5375-455C-9EA6-DF929625EA0E}">
        <p15:presenceInfo xmlns:p15="http://schemas.microsoft.com/office/powerpoint/2012/main" userId="Uporabnik sistema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8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15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4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585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84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84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03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4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44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2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925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5897-A1A9-46B6-B9BE-FB7A8EC0BCE7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1F25-5E02-48E1-A5A2-507B4B50A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5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3" y="203200"/>
            <a:ext cx="4673680" cy="57836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008914" y="493486"/>
            <a:ext cx="5567792" cy="452431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Pri teh nalogam moraš biti zelo pozore. Račune pišeš v obliki </a:t>
            </a:r>
          </a:p>
          <a:p>
            <a:r>
              <a:rPr lang="sl-SI" dirty="0" smtClean="0"/>
              <a:t>številskih izrazov.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Pa poglejmo prvo nalogo: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70C0"/>
                </a:solidFill>
              </a:rPr>
              <a:t>Zelo natančno preberi nalogo, lahko tudi večkrat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B050"/>
                </a:solidFill>
              </a:rPr>
              <a:t>Podčrtaj pomembne podatke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660066"/>
                </a:solidFill>
              </a:rPr>
              <a:t>Za lažje razumevanje si nariši preprosto sliko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CC3300"/>
                </a:solidFill>
              </a:rPr>
              <a:t>Podčrtaj tudi vprašanje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0000CC"/>
                </a:solidFill>
              </a:rPr>
              <a:t>Napiši račun, izračunaj in napiši odgovor.</a:t>
            </a:r>
            <a:endParaRPr lang="sl-SI" dirty="0">
              <a:solidFill>
                <a:srgbClr val="0000CC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512559" y="464457"/>
            <a:ext cx="3618411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6 x 4 + 2 x 2= 24 +4 =28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V="1">
            <a:off x="4990014" y="1103086"/>
            <a:ext cx="387530" cy="1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>
            <a:endCxn id="6" idx="2"/>
          </p:cNvCxnSpPr>
          <p:nvPr/>
        </p:nvCxnSpPr>
        <p:spPr>
          <a:xfrm flipV="1">
            <a:off x="5094515" y="1074057"/>
            <a:ext cx="1418044" cy="188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21"/>
    </mc:Choice>
    <mc:Fallback xmlns="">
      <p:transition spd="slow" advTm="192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679268"/>
            <a:ext cx="6152606" cy="50292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236822" y="1084218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Račune prepiši v karirasti zvezek in jih reši!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5" y="0"/>
            <a:ext cx="914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5" y="553156"/>
            <a:ext cx="5350126" cy="595214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141156" y="812800"/>
            <a:ext cx="312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POGLEJ REŠITVE IN SI POPRAVI!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410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</Words>
  <Application>Microsoft Office PowerPoint</Application>
  <PresentationFormat>Širokozaslonsko</PresentationFormat>
  <Paragraphs>18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9</cp:revision>
  <dcterms:created xsi:type="dcterms:W3CDTF">2020-04-02T08:29:26Z</dcterms:created>
  <dcterms:modified xsi:type="dcterms:W3CDTF">2020-04-02T11:06:15Z</dcterms:modified>
</cp:coreProperties>
</file>