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. Nina Brumen" userId="55995272-d443-410c-9949-96d9386d9f17" providerId="ADAL" clId="{E6137156-CE4D-4C2F-83F1-56E9A61E423B}"/>
    <pc:docChg chg="modSld">
      <pc:chgData name="mag. Nina Brumen" userId="55995272-d443-410c-9949-96d9386d9f17" providerId="ADAL" clId="{E6137156-CE4D-4C2F-83F1-56E9A61E423B}" dt="2020-04-08T08:19:53.932" v="19" actId="20577"/>
      <pc:docMkLst>
        <pc:docMk/>
      </pc:docMkLst>
      <pc:sldChg chg="modSp">
        <pc:chgData name="mag. Nina Brumen" userId="55995272-d443-410c-9949-96d9386d9f17" providerId="ADAL" clId="{E6137156-CE4D-4C2F-83F1-56E9A61E423B}" dt="2020-04-08T08:17:59.135" v="1" actId="20577"/>
        <pc:sldMkLst>
          <pc:docMk/>
          <pc:sldMk cId="2941975449" sldId="257"/>
        </pc:sldMkLst>
        <pc:spChg chg="mod">
          <ac:chgData name="mag. Nina Brumen" userId="55995272-d443-410c-9949-96d9386d9f17" providerId="ADAL" clId="{E6137156-CE4D-4C2F-83F1-56E9A61E423B}" dt="2020-04-08T08:17:59.135" v="1" actId="20577"/>
          <ac:spMkLst>
            <pc:docMk/>
            <pc:sldMk cId="2941975449" sldId="257"/>
            <ac:spMk id="3" creationId="{F7F3D866-3E71-462F-AF1B-3134FF98B85E}"/>
          </ac:spMkLst>
        </pc:spChg>
      </pc:sldChg>
      <pc:sldChg chg="modSp">
        <pc:chgData name="mag. Nina Brumen" userId="55995272-d443-410c-9949-96d9386d9f17" providerId="ADAL" clId="{E6137156-CE4D-4C2F-83F1-56E9A61E423B}" dt="2020-04-08T08:18:25.041" v="5" actId="20577"/>
        <pc:sldMkLst>
          <pc:docMk/>
          <pc:sldMk cId="1468597884" sldId="258"/>
        </pc:sldMkLst>
        <pc:spChg chg="mod">
          <ac:chgData name="mag. Nina Brumen" userId="55995272-d443-410c-9949-96d9386d9f17" providerId="ADAL" clId="{E6137156-CE4D-4C2F-83F1-56E9A61E423B}" dt="2020-04-08T08:18:25.041" v="5" actId="20577"/>
          <ac:spMkLst>
            <pc:docMk/>
            <pc:sldMk cId="1468597884" sldId="258"/>
            <ac:spMk id="2" creationId="{4F5AE6CC-D375-4930-A591-73579622C2CD}"/>
          </ac:spMkLst>
        </pc:spChg>
      </pc:sldChg>
      <pc:sldChg chg="modSp">
        <pc:chgData name="mag. Nina Brumen" userId="55995272-d443-410c-9949-96d9386d9f17" providerId="ADAL" clId="{E6137156-CE4D-4C2F-83F1-56E9A61E423B}" dt="2020-04-08T08:19:53.932" v="19" actId="20577"/>
        <pc:sldMkLst>
          <pc:docMk/>
          <pc:sldMk cId="1137213444" sldId="259"/>
        </pc:sldMkLst>
        <pc:spChg chg="mod">
          <ac:chgData name="mag. Nina Brumen" userId="55995272-d443-410c-9949-96d9386d9f17" providerId="ADAL" clId="{E6137156-CE4D-4C2F-83F1-56E9A61E423B}" dt="2020-04-08T08:18:39.166" v="7" actId="20577"/>
          <ac:spMkLst>
            <pc:docMk/>
            <pc:sldMk cId="1137213444" sldId="259"/>
            <ac:spMk id="2" creationId="{4F5AE6CC-D375-4930-A591-73579622C2CD}"/>
          </ac:spMkLst>
        </pc:spChg>
        <pc:spChg chg="mod">
          <ac:chgData name="mag. Nina Brumen" userId="55995272-d443-410c-9949-96d9386d9f17" providerId="ADAL" clId="{E6137156-CE4D-4C2F-83F1-56E9A61E423B}" dt="2020-04-08T08:19:53.932" v="19" actId="20577"/>
          <ac:spMkLst>
            <pc:docMk/>
            <pc:sldMk cId="1137213444" sldId="259"/>
            <ac:spMk id="3" creationId="{13EEA628-5676-4956-A298-85A638605141}"/>
          </ac:spMkLst>
        </pc:spChg>
      </pc:sldChg>
    </pc:docChg>
  </pc:docChgLst>
  <pc:docChgLst>
    <pc:chgData name="mag. Nina Brumen" userId="55995272-d443-410c-9949-96d9386d9f17" providerId="ADAL" clId="{FE90558A-CDD9-4078-9130-8B605116A21A}"/>
    <pc:docChg chg="undo custSel mod addSld modSld">
      <pc:chgData name="mag. Nina Brumen" userId="55995272-d443-410c-9949-96d9386d9f17" providerId="ADAL" clId="{FE90558A-CDD9-4078-9130-8B605116A21A}" dt="2020-04-02T10:04:42.011" v="59" actId="20577"/>
      <pc:docMkLst>
        <pc:docMk/>
      </pc:docMkLst>
      <pc:sldChg chg="modTransition">
        <pc:chgData name="mag. Nina Brumen" userId="55995272-d443-410c-9949-96d9386d9f17" providerId="ADAL" clId="{FE90558A-CDD9-4078-9130-8B605116A21A}" dt="2020-04-02T10:01:53.062" v="0"/>
        <pc:sldMkLst>
          <pc:docMk/>
          <pc:sldMk cId="951344938" sldId="256"/>
        </pc:sldMkLst>
      </pc:sldChg>
      <pc:sldChg chg="modTransition">
        <pc:chgData name="mag. Nina Brumen" userId="55995272-d443-410c-9949-96d9386d9f17" providerId="ADAL" clId="{FE90558A-CDD9-4078-9130-8B605116A21A}" dt="2020-04-02T10:01:59.641" v="1"/>
        <pc:sldMkLst>
          <pc:docMk/>
          <pc:sldMk cId="2941975449" sldId="257"/>
        </pc:sldMkLst>
      </pc:sldChg>
      <pc:sldChg chg="modTransition">
        <pc:chgData name="mag. Nina Brumen" userId="55995272-d443-410c-9949-96d9386d9f17" providerId="ADAL" clId="{FE90558A-CDD9-4078-9130-8B605116A21A}" dt="2020-04-02T10:02:10.492" v="2"/>
        <pc:sldMkLst>
          <pc:docMk/>
          <pc:sldMk cId="1468597884" sldId="258"/>
        </pc:sldMkLst>
      </pc:sldChg>
      <pc:sldChg chg="modSp modTransition">
        <pc:chgData name="mag. Nina Brumen" userId="55995272-d443-410c-9949-96d9386d9f17" providerId="ADAL" clId="{FE90558A-CDD9-4078-9130-8B605116A21A}" dt="2020-04-02T10:04:42.011" v="59" actId="20577"/>
        <pc:sldMkLst>
          <pc:docMk/>
          <pc:sldMk cId="1137213444" sldId="259"/>
        </pc:sldMkLst>
        <pc:spChg chg="mod">
          <ac:chgData name="mag. Nina Brumen" userId="55995272-d443-410c-9949-96d9386d9f17" providerId="ADAL" clId="{FE90558A-CDD9-4078-9130-8B605116A21A}" dt="2020-04-02T10:04:42.011" v="59" actId="20577"/>
          <ac:spMkLst>
            <pc:docMk/>
            <pc:sldMk cId="1137213444" sldId="259"/>
            <ac:spMk id="3" creationId="{13EEA628-5676-4956-A298-85A638605141}"/>
          </ac:spMkLst>
        </pc:spChg>
      </pc:sldChg>
      <pc:sldChg chg="modTransition">
        <pc:chgData name="mag. Nina Brumen" userId="55995272-d443-410c-9949-96d9386d9f17" providerId="ADAL" clId="{FE90558A-CDD9-4078-9130-8B605116A21A}" dt="2020-04-02T10:02:30.196" v="4"/>
        <pc:sldMkLst>
          <pc:docMk/>
          <pc:sldMk cId="638786319" sldId="260"/>
        </pc:sldMkLst>
      </pc:sldChg>
      <pc:sldChg chg="addSp delSp modSp add mod modTransition setBg">
        <pc:chgData name="mag. Nina Brumen" userId="55995272-d443-410c-9949-96d9386d9f17" providerId="ADAL" clId="{FE90558A-CDD9-4078-9130-8B605116A21A}" dt="2020-04-02T10:03:59.704" v="43"/>
        <pc:sldMkLst>
          <pc:docMk/>
          <pc:sldMk cId="299930442" sldId="261"/>
        </pc:sldMkLst>
        <pc:spChg chg="mod">
          <ac:chgData name="mag. Nina Brumen" userId="55995272-d443-410c-9949-96d9386d9f17" providerId="ADAL" clId="{FE90558A-CDD9-4078-9130-8B605116A21A}" dt="2020-04-02T10:03:48.151" v="42" actId="26606"/>
          <ac:spMkLst>
            <pc:docMk/>
            <pc:sldMk cId="299930442" sldId="261"/>
            <ac:spMk id="2" creationId="{D8965B3A-AE27-48EF-843E-147EA04080B2}"/>
          </ac:spMkLst>
        </pc:spChg>
        <pc:spChg chg="del">
          <ac:chgData name="mag. Nina Brumen" userId="55995272-d443-410c-9949-96d9386d9f17" providerId="ADAL" clId="{FE90558A-CDD9-4078-9130-8B605116A21A}" dt="2020-04-02T10:03:33.868" v="31"/>
          <ac:spMkLst>
            <pc:docMk/>
            <pc:sldMk cId="299930442" sldId="261"/>
            <ac:spMk id="3" creationId="{5DE6323E-35D3-4700-B64E-C6E98619818C}"/>
          </ac:spMkLst>
        </pc:spChg>
        <pc:spChg chg="add del">
          <ac:chgData name="mag. Nina Brumen" userId="55995272-d443-410c-9949-96d9386d9f17" providerId="ADAL" clId="{FE90558A-CDD9-4078-9130-8B605116A21A}" dt="2020-04-02T10:03:46.504" v="39" actId="26606"/>
          <ac:spMkLst>
            <pc:docMk/>
            <pc:sldMk cId="299930442" sldId="261"/>
            <ac:spMk id="73" creationId="{48CAE4AE-A9DF-45AF-9A9C-1712BC63418E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97" creationId="{FD8F1113-2E3C-46E3-B54F-B7F421EEFD11}"/>
          </ac:spMkLst>
        </pc:spChg>
        <pc:spChg chg="add del">
          <ac:chgData name="mag. Nina Brumen" userId="55995272-d443-410c-9949-96d9386d9f17" providerId="ADAL" clId="{FE90558A-CDD9-4078-9130-8B605116A21A}" dt="2020-04-02T10:03:46.504" v="39" actId="26606"/>
          <ac:spMkLst>
            <pc:docMk/>
            <pc:sldMk cId="299930442" sldId="261"/>
            <ac:spMk id="98" creationId="{E972DE0D-2E53-4159-ABD3-C601524262C2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99" creationId="{B54A4D14-513F-4121-92D3-5CCB46896211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01" creationId="{6C3411F1-AD17-499D-AFEF-2F300F6DF0F3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03" creationId="{60BF2CBE-B1E9-4C42-89DC-C35E4E651648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05" creationId="{72C95A87-DCDB-41C4-B774-744B3ECBE8CB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07" creationId="{BCB97515-32FF-43A6-A51C-B140193ABB66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09" creationId="{9C6379D3-7045-4B76-9409-6D23D753D054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11" creationId="{61B1C1DE-4201-4989-BE65-41ADC2472550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13" creationId="{806398CC-D327-4E06-838C-31119BD56F81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15" creationId="{70A741CC-E736-448A-A94E-5C8BB9711DCD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17" creationId="{7C324CDD-B30F-47DD-8627-E2171D5E8399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19" creationId="{79C8D19E-E3D6-45A6-BCA2-5918A37D7ACC}"/>
          </ac:spMkLst>
        </pc:spChg>
        <pc:spChg chg="add del">
          <ac:chgData name="mag. Nina Brumen" userId="55995272-d443-410c-9949-96d9386d9f17" providerId="ADAL" clId="{FE90558A-CDD9-4078-9130-8B605116A21A}" dt="2020-04-02T10:03:44.963" v="37" actId="26606"/>
          <ac:spMkLst>
            <pc:docMk/>
            <pc:sldMk cId="299930442" sldId="261"/>
            <ac:spMk id="120" creationId="{C8CA0C52-5ACA-4F17-AA4A-312E0E110981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21" creationId="{43280283-E04A-43CA-BFA1-F285486A2F00}"/>
          </ac:spMkLst>
        </pc:spChg>
        <pc:spChg chg="add del">
          <ac:chgData name="mag. Nina Brumen" userId="55995272-d443-410c-9949-96d9386d9f17" providerId="ADAL" clId="{FE90558A-CDD9-4078-9130-8B605116A21A}" dt="2020-04-02T10:03:44.963" v="37" actId="26606"/>
          <ac:spMkLst>
            <pc:docMk/>
            <pc:sldMk cId="299930442" sldId="261"/>
            <ac:spMk id="122" creationId="{4F37E7FB-7372-47E3-914E-7CF7E94B1C49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23" creationId="{38328CB6-0FC5-4AEA-BC7E-489267CB6F19}"/>
          </ac:spMkLst>
        </pc:spChg>
        <pc:spChg chg="add del">
          <ac:chgData name="mag. Nina Brumen" userId="55995272-d443-410c-9949-96d9386d9f17" providerId="ADAL" clId="{FE90558A-CDD9-4078-9130-8B605116A21A}" dt="2020-04-02T10:03:43.393" v="35" actId="26606"/>
          <ac:spMkLst>
            <pc:docMk/>
            <pc:sldMk cId="299930442" sldId="261"/>
            <ac:spMk id="125" creationId="{138AF5D2-3A9C-4E8F-B879-36865366A1D5}"/>
          </ac:spMkLst>
        </pc:spChg>
        <pc:spChg chg="add del">
          <ac:chgData name="mag. Nina Brumen" userId="55995272-d443-410c-9949-96d9386d9f17" providerId="ADAL" clId="{FE90558A-CDD9-4078-9130-8B605116A21A}" dt="2020-04-02T10:03:44.963" v="37" actId="26606"/>
          <ac:spMkLst>
            <pc:docMk/>
            <pc:sldMk cId="299930442" sldId="261"/>
            <ac:spMk id="2054" creationId="{8334A2EF-69D9-41C1-9876-91D7FCF7C3C4}"/>
          </ac:spMkLst>
        </pc:spChg>
        <pc:spChg chg="add del">
          <ac:chgData name="mag. Nina Brumen" userId="55995272-d443-410c-9949-96d9386d9f17" providerId="ADAL" clId="{FE90558A-CDD9-4078-9130-8B605116A21A}" dt="2020-04-02T10:03:46.504" v="39" actId="26606"/>
          <ac:spMkLst>
            <pc:docMk/>
            <pc:sldMk cId="299930442" sldId="261"/>
            <ac:spMk id="2067" creationId="{C9141991-8B94-4918-B5C7-BB62E05E6998}"/>
          </ac:spMkLst>
        </pc:spChg>
        <pc:spChg chg="add del">
          <ac:chgData name="mag. Nina Brumen" userId="55995272-d443-410c-9949-96d9386d9f17" providerId="ADAL" clId="{FE90558A-CDD9-4078-9130-8B605116A21A}" dt="2020-04-02T10:03:48.064" v="41" actId="26606"/>
          <ac:spMkLst>
            <pc:docMk/>
            <pc:sldMk cId="299930442" sldId="261"/>
            <ac:spMk id="2069" creationId="{7CC9829A-26F6-4595-8608-1A9F57DA7504}"/>
          </ac:spMkLst>
        </pc:spChg>
        <pc:spChg chg="add del">
          <ac:chgData name="mag. Nina Brumen" userId="55995272-d443-410c-9949-96d9386d9f17" providerId="ADAL" clId="{FE90558A-CDD9-4078-9130-8B605116A21A}" dt="2020-04-02T10:03:48.064" v="41" actId="26606"/>
          <ac:spMkLst>
            <pc:docMk/>
            <pc:sldMk cId="299930442" sldId="261"/>
            <ac:spMk id="2095" creationId="{70618385-A89E-421D-84D2-95892ACE2D79}"/>
          </ac:spMkLst>
        </pc:spChg>
        <pc:spChg chg="add">
          <ac:chgData name="mag. Nina Brumen" userId="55995272-d443-410c-9949-96d9386d9f17" providerId="ADAL" clId="{FE90558A-CDD9-4078-9130-8B605116A21A}" dt="2020-04-02T10:03:48.151" v="42" actId="26606"/>
          <ac:spMkLst>
            <pc:docMk/>
            <pc:sldMk cId="299930442" sldId="261"/>
            <ac:spMk id="2101" creationId="{8334A2EF-69D9-41C1-9876-91D7FCF7C3C4}"/>
          </ac:spMkLst>
        </pc:spChg>
        <pc:spChg chg="add">
          <ac:chgData name="mag. Nina Brumen" userId="55995272-d443-410c-9949-96d9386d9f17" providerId="ADAL" clId="{FE90558A-CDD9-4078-9130-8B605116A21A}" dt="2020-04-02T10:03:48.151" v="42" actId="26606"/>
          <ac:spMkLst>
            <pc:docMk/>
            <pc:sldMk cId="299930442" sldId="261"/>
            <ac:spMk id="2113" creationId="{C8CA0C52-5ACA-4F17-AA4A-312E0E110981}"/>
          </ac:spMkLst>
        </pc:spChg>
        <pc:spChg chg="add">
          <ac:chgData name="mag. Nina Brumen" userId="55995272-d443-410c-9949-96d9386d9f17" providerId="ADAL" clId="{FE90558A-CDD9-4078-9130-8B605116A21A}" dt="2020-04-02T10:03:48.151" v="42" actId="26606"/>
          <ac:spMkLst>
            <pc:docMk/>
            <pc:sldMk cId="299930442" sldId="261"/>
            <ac:spMk id="2114" creationId="{4F37E7FB-7372-47E3-914E-7CF7E94B1C49}"/>
          </ac:spMkLst>
        </pc:spChg>
        <pc:grpChg chg="add del">
          <ac:chgData name="mag. Nina Brumen" userId="55995272-d443-410c-9949-96d9386d9f17" providerId="ADAL" clId="{FE90558A-CDD9-4078-9130-8B605116A21A}" dt="2020-04-02T10:03:43.393" v="35" actId="26606"/>
          <ac:grpSpMkLst>
            <pc:docMk/>
            <pc:sldMk cId="299930442" sldId="261"/>
            <ac:grpSpMk id="71" creationId="{2DAE3342-9DFC-49D4-B09C-25E310769317}"/>
          </ac:grpSpMkLst>
        </pc:grpChg>
        <pc:grpChg chg="add del">
          <ac:chgData name="mag. Nina Brumen" userId="55995272-d443-410c-9949-96d9386d9f17" providerId="ADAL" clId="{FE90558A-CDD9-4078-9130-8B605116A21A}" dt="2020-04-02T10:03:46.504" v="39" actId="26606"/>
          <ac:grpSpMkLst>
            <pc:docMk/>
            <pc:sldMk cId="299930442" sldId="261"/>
            <ac:grpSpMk id="75" creationId="{6C272060-BC98-4C91-A58F-4DFEC566CF7F}"/>
          </ac:grpSpMkLst>
        </pc:grpChg>
        <pc:grpChg chg="add del">
          <ac:chgData name="mag. Nina Brumen" userId="55995272-d443-410c-9949-96d9386d9f17" providerId="ADAL" clId="{FE90558A-CDD9-4078-9130-8B605116A21A}" dt="2020-04-02T10:03:43.393" v="35" actId="26606"/>
          <ac:grpSpMkLst>
            <pc:docMk/>
            <pc:sldMk cId="299930442" sldId="261"/>
            <ac:grpSpMk id="92" creationId="{B54F73D8-62C2-4127-9D19-01219BBB9942}"/>
          </ac:grpSpMkLst>
        </pc:grpChg>
        <pc:grpChg chg="add del">
          <ac:chgData name="mag. Nina Brumen" userId="55995272-d443-410c-9949-96d9386d9f17" providerId="ADAL" clId="{FE90558A-CDD9-4078-9130-8B605116A21A}" dt="2020-04-02T10:03:44.963" v="37" actId="26606"/>
          <ac:grpSpMkLst>
            <pc:docMk/>
            <pc:sldMk cId="299930442" sldId="261"/>
            <ac:grpSpMk id="2052" creationId="{2DAE3342-9DFC-49D4-B09C-25E310769317}"/>
          </ac:grpSpMkLst>
        </pc:grpChg>
        <pc:grpChg chg="add del">
          <ac:chgData name="mag. Nina Brumen" userId="55995272-d443-410c-9949-96d9386d9f17" providerId="ADAL" clId="{FE90558A-CDD9-4078-9130-8B605116A21A}" dt="2020-04-02T10:03:44.963" v="37" actId="26606"/>
          <ac:grpSpMkLst>
            <pc:docMk/>
            <pc:sldMk cId="299930442" sldId="261"/>
            <ac:grpSpMk id="2053" creationId="{B54F73D8-62C2-4127-9D19-01219BBB9942}"/>
          </ac:grpSpMkLst>
        </pc:grpChg>
        <pc:grpChg chg="add del">
          <ac:chgData name="mag. Nina Brumen" userId="55995272-d443-410c-9949-96d9386d9f17" providerId="ADAL" clId="{FE90558A-CDD9-4078-9130-8B605116A21A}" dt="2020-04-02T10:03:44.963" v="37" actId="26606"/>
          <ac:grpSpMkLst>
            <pc:docMk/>
            <pc:sldMk cId="299930442" sldId="261"/>
            <ac:grpSpMk id="2055" creationId="{874C0C03-1202-4DC9-BA33-998DDFB3FB89}"/>
          </ac:grpSpMkLst>
        </pc:grpChg>
        <pc:grpChg chg="add del">
          <ac:chgData name="mag. Nina Brumen" userId="55995272-d443-410c-9949-96d9386d9f17" providerId="ADAL" clId="{FE90558A-CDD9-4078-9130-8B605116A21A}" dt="2020-04-02T10:03:48.064" v="41" actId="26606"/>
          <ac:grpSpMkLst>
            <pc:docMk/>
            <pc:sldMk cId="299930442" sldId="261"/>
            <ac:grpSpMk id="2070" creationId="{75343792-FB15-4868-8582-6FB07FD06552}"/>
          </ac:grpSpMkLst>
        </pc:grpChg>
        <pc:grpChg chg="add del">
          <ac:chgData name="mag. Nina Brumen" userId="55995272-d443-410c-9949-96d9386d9f17" providerId="ADAL" clId="{FE90558A-CDD9-4078-9130-8B605116A21A}" dt="2020-04-02T10:03:48.064" v="41" actId="26606"/>
          <ac:grpSpMkLst>
            <pc:docMk/>
            <pc:sldMk cId="299930442" sldId="261"/>
            <ac:grpSpMk id="2092" creationId="{F594A2EF-2FF2-48A2-91C9-02790030750B}"/>
          </ac:grpSpMkLst>
        </pc:grpChg>
        <pc:grpChg chg="add">
          <ac:chgData name="mag. Nina Brumen" userId="55995272-d443-410c-9949-96d9386d9f17" providerId="ADAL" clId="{FE90558A-CDD9-4078-9130-8B605116A21A}" dt="2020-04-02T10:03:48.151" v="42" actId="26606"/>
          <ac:grpSpMkLst>
            <pc:docMk/>
            <pc:sldMk cId="299930442" sldId="261"/>
            <ac:grpSpMk id="2097" creationId="{2DAE3342-9DFC-49D4-B09C-25E310769317}"/>
          </ac:grpSpMkLst>
        </pc:grpChg>
        <pc:grpChg chg="add">
          <ac:chgData name="mag. Nina Brumen" userId="55995272-d443-410c-9949-96d9386d9f17" providerId="ADAL" clId="{FE90558A-CDD9-4078-9130-8B605116A21A}" dt="2020-04-02T10:03:48.151" v="42" actId="26606"/>
          <ac:grpSpMkLst>
            <pc:docMk/>
            <pc:sldMk cId="299930442" sldId="261"/>
            <ac:grpSpMk id="2100" creationId="{B54F73D8-62C2-4127-9D19-01219BBB9942}"/>
          </ac:grpSpMkLst>
        </pc:grpChg>
        <pc:grpChg chg="add">
          <ac:chgData name="mag. Nina Brumen" userId="55995272-d443-410c-9949-96d9386d9f17" providerId="ADAL" clId="{FE90558A-CDD9-4078-9130-8B605116A21A}" dt="2020-04-02T10:03:48.151" v="42" actId="26606"/>
          <ac:grpSpMkLst>
            <pc:docMk/>
            <pc:sldMk cId="299930442" sldId="261"/>
            <ac:grpSpMk id="2102" creationId="{874C0C03-1202-4DC9-BA33-998DDFB3FB89}"/>
          </ac:grpSpMkLst>
        </pc:grpChg>
        <pc:picChg chg="add mod">
          <ac:chgData name="mag. Nina Brumen" userId="55995272-d443-410c-9949-96d9386d9f17" providerId="ADAL" clId="{FE90558A-CDD9-4078-9130-8B605116A21A}" dt="2020-04-02T10:03:48.151" v="42" actId="26606"/>
          <ac:picMkLst>
            <pc:docMk/>
            <pc:sldMk cId="299930442" sldId="261"/>
            <ac:picMk id="2050" creationId="{C303ED43-959C-45C0-94B8-29620C2546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3EB3B-9735-4BAE-ACDA-338A70E0E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ŠPANSKA HRANA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92DA9D-85D9-46D8-A923-E2AF0C571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Anže Brumen 6.r Narejeno 2.4.2020</a:t>
            </a:r>
          </a:p>
        </p:txBody>
      </p:sp>
    </p:spTree>
    <p:extLst>
      <p:ext uri="{BB962C8B-B14F-4D97-AF65-F5344CB8AC3E}">
        <p14:creationId xmlns:p14="http://schemas.microsoft.com/office/powerpoint/2010/main" val="95134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">
            <a:extLst>
              <a:ext uri="{FF2B5EF4-FFF2-40B4-BE49-F238E27FC236}">
                <a16:creationId xmlns:a16="http://schemas.microsoft.com/office/drawing/2014/main" id="{B75DA32C-8FC7-4CCF-A2E3-533D50F85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1" name="Group 107">
            <a:extLst>
              <a:ext uri="{FF2B5EF4-FFF2-40B4-BE49-F238E27FC236}">
                <a16:creationId xmlns:a16="http://schemas.microsoft.com/office/drawing/2014/main" id="{3F5EF394-12D4-466E-99F3-2640F3D3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62" name="Freeform 5">
              <a:extLst>
                <a:ext uri="{FF2B5EF4-FFF2-40B4-BE49-F238E27FC236}">
                  <a16:creationId xmlns:a16="http://schemas.microsoft.com/office/drawing/2014/main" id="{0AA8950C-227A-4D79-8D86-CC67E2E77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">
              <a:extLst>
                <a:ext uri="{FF2B5EF4-FFF2-40B4-BE49-F238E27FC236}">
                  <a16:creationId xmlns:a16="http://schemas.microsoft.com/office/drawing/2014/main" id="{D7A098B5-73CF-449D-A256-309569366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7">
              <a:extLst>
                <a:ext uri="{FF2B5EF4-FFF2-40B4-BE49-F238E27FC236}">
                  <a16:creationId xmlns:a16="http://schemas.microsoft.com/office/drawing/2014/main" id="{CF2F2CA3-5768-415C-A475-B548D0A74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8">
              <a:extLst>
                <a:ext uri="{FF2B5EF4-FFF2-40B4-BE49-F238E27FC236}">
                  <a16:creationId xmlns:a16="http://schemas.microsoft.com/office/drawing/2014/main" id="{7F57557F-9B5D-4AC7-9143-1005F394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9">
              <a:extLst>
                <a:ext uri="{FF2B5EF4-FFF2-40B4-BE49-F238E27FC236}">
                  <a16:creationId xmlns:a16="http://schemas.microsoft.com/office/drawing/2014/main" id="{BBFAF061-BE93-4A7F-AE0A-F4BFAA64D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0">
              <a:extLst>
                <a:ext uri="{FF2B5EF4-FFF2-40B4-BE49-F238E27FC236}">
                  <a16:creationId xmlns:a16="http://schemas.microsoft.com/office/drawing/2014/main" id="{6932D05E-F72E-4246-9517-616C12399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1">
              <a:extLst>
                <a:ext uri="{FF2B5EF4-FFF2-40B4-BE49-F238E27FC236}">
                  <a16:creationId xmlns:a16="http://schemas.microsoft.com/office/drawing/2014/main" id="{3EC45FD5-0988-494E-BD31-5D48301AF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2">
              <a:extLst>
                <a:ext uri="{FF2B5EF4-FFF2-40B4-BE49-F238E27FC236}">
                  <a16:creationId xmlns:a16="http://schemas.microsoft.com/office/drawing/2014/main" id="{78D938D6-D1A5-4C36-A1B2-8FDE0F865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3">
              <a:extLst>
                <a:ext uri="{FF2B5EF4-FFF2-40B4-BE49-F238E27FC236}">
                  <a16:creationId xmlns:a16="http://schemas.microsoft.com/office/drawing/2014/main" id="{C7338656-2F65-4B74-BAA7-365A23A87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4">
              <a:extLst>
                <a:ext uri="{FF2B5EF4-FFF2-40B4-BE49-F238E27FC236}">
                  <a16:creationId xmlns:a16="http://schemas.microsoft.com/office/drawing/2014/main" id="{99E9BE5D-8EDA-4194-90AD-82E3E1DE4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5">
              <a:extLst>
                <a:ext uri="{FF2B5EF4-FFF2-40B4-BE49-F238E27FC236}">
                  <a16:creationId xmlns:a16="http://schemas.microsoft.com/office/drawing/2014/main" id="{5D0CD41B-7A5B-4272-8C6B-9E958BAD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6">
              <a:extLst>
                <a:ext uri="{FF2B5EF4-FFF2-40B4-BE49-F238E27FC236}">
                  <a16:creationId xmlns:a16="http://schemas.microsoft.com/office/drawing/2014/main" id="{67F82D51-2D27-4579-A6BD-99948011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7">
              <a:extLst>
                <a:ext uri="{FF2B5EF4-FFF2-40B4-BE49-F238E27FC236}">
                  <a16:creationId xmlns:a16="http://schemas.microsoft.com/office/drawing/2014/main" id="{77030B87-489C-4CED-B86A-B6A14D87C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18">
              <a:extLst>
                <a:ext uri="{FF2B5EF4-FFF2-40B4-BE49-F238E27FC236}">
                  <a16:creationId xmlns:a16="http://schemas.microsoft.com/office/drawing/2014/main" id="{230060E1-0120-4066-AAA7-CE1D70C1A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9">
              <a:extLst>
                <a:ext uri="{FF2B5EF4-FFF2-40B4-BE49-F238E27FC236}">
                  <a16:creationId xmlns:a16="http://schemas.microsoft.com/office/drawing/2014/main" id="{0A56342E-BCBE-4903-B627-D23C54475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0">
              <a:extLst>
                <a:ext uri="{FF2B5EF4-FFF2-40B4-BE49-F238E27FC236}">
                  <a16:creationId xmlns:a16="http://schemas.microsoft.com/office/drawing/2014/main" id="{10128C5C-9EE0-400A-BF47-7C47A386C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1">
              <a:extLst>
                <a:ext uri="{FF2B5EF4-FFF2-40B4-BE49-F238E27FC236}">
                  <a16:creationId xmlns:a16="http://schemas.microsoft.com/office/drawing/2014/main" id="{B3C6EC07-1062-4F31-AE36-37F00330E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2">
              <a:extLst>
                <a:ext uri="{FF2B5EF4-FFF2-40B4-BE49-F238E27FC236}">
                  <a16:creationId xmlns:a16="http://schemas.microsoft.com/office/drawing/2014/main" id="{85E93D38-8801-44D3-A7E3-24ED51956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23">
              <a:extLst>
                <a:ext uri="{FF2B5EF4-FFF2-40B4-BE49-F238E27FC236}">
                  <a16:creationId xmlns:a16="http://schemas.microsoft.com/office/drawing/2014/main" id="{39B35D66-41C7-4737-AFEE-E5558D663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24">
              <a:extLst>
                <a:ext uri="{FF2B5EF4-FFF2-40B4-BE49-F238E27FC236}">
                  <a16:creationId xmlns:a16="http://schemas.microsoft.com/office/drawing/2014/main" id="{340A2A68-6307-4EDB-B91D-35B93504D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25">
              <a:extLst>
                <a:ext uri="{FF2B5EF4-FFF2-40B4-BE49-F238E27FC236}">
                  <a16:creationId xmlns:a16="http://schemas.microsoft.com/office/drawing/2014/main" id="{05292522-E92C-4D7B-B3E2-E90FAEAE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3" name="Group 130">
            <a:extLst>
              <a:ext uri="{FF2B5EF4-FFF2-40B4-BE49-F238E27FC236}">
                <a16:creationId xmlns:a16="http://schemas.microsoft.com/office/drawing/2014/main" id="{093EF31C-4A9D-4FA5-9CCA-6B363A58E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F5ADB4F-1C21-4107-B474-D4D93E80C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Isosceles Triangle 22">
              <a:extLst>
                <a:ext uri="{FF2B5EF4-FFF2-40B4-BE49-F238E27FC236}">
                  <a16:creationId xmlns:a16="http://schemas.microsoft.com/office/drawing/2014/main" id="{B8B6FE1E-C82A-4ECF-9845-EED04C286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AC8B11-F86C-4B1A-8D35-9BA95F6B4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E433977-37E3-48F3-B92C-0CD4785B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sl-SI"/>
              <a:t>ŠPANSKE KLASIKE</a:t>
            </a:r>
          </a:p>
        </p:txBody>
      </p:sp>
      <p:pic>
        <p:nvPicPr>
          <p:cNvPr id="4" name="Picture 6" descr="Španska tortilja po receptu španske babice | Licare.si">
            <a:extLst>
              <a:ext uri="{FF2B5EF4-FFF2-40B4-BE49-F238E27FC236}">
                <a16:creationId xmlns:a16="http://schemas.microsoft.com/office/drawing/2014/main" id="{CB0BC2AE-B811-411B-AD4C-B88895546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-2" b="-2"/>
          <a:stretch/>
        </p:blipFill>
        <p:spPr bwMode="auto">
          <a:xfrm>
            <a:off x="5944770" y="622300"/>
            <a:ext cx="2517523" cy="228568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urros s slanim karamelom - Odprta kuhinja">
            <a:extLst>
              <a:ext uri="{FF2B5EF4-FFF2-40B4-BE49-F238E27FC236}">
                <a16:creationId xmlns:a16="http://schemas.microsoft.com/office/drawing/2014/main" id="{5DEE4097-5D3F-4373-ADFF-386BCEF5E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r="10924" b="-2"/>
          <a:stretch/>
        </p:blipFill>
        <p:spPr bwMode="auto">
          <a:xfrm>
            <a:off x="9293556" y="530259"/>
            <a:ext cx="2617649" cy="2376594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nish Tapas Platter - Recipes | Goya Foods">
            <a:extLst>
              <a:ext uri="{FF2B5EF4-FFF2-40B4-BE49-F238E27FC236}">
                <a16:creationId xmlns:a16="http://schemas.microsoft.com/office/drawing/2014/main" id="{9ADA44F6-5580-4798-82A9-EBF88A276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25663" b="-3"/>
          <a:stretch/>
        </p:blipFill>
        <p:spPr bwMode="auto">
          <a:xfrm>
            <a:off x="9466022" y="3214328"/>
            <a:ext cx="2395610" cy="2025124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F3D866-3E71-462F-AF1B-3134FF98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091882"/>
            <a:ext cx="6281873" cy="2959925"/>
          </a:xfrm>
        </p:spPr>
        <p:txBody>
          <a:bodyPr>
            <a:normAutofit/>
          </a:bodyPr>
          <a:lstStyle/>
          <a:p>
            <a:pPr>
              <a:buClr>
                <a:srgbClr val="EDF14A"/>
              </a:buClr>
            </a:pPr>
            <a:r>
              <a:rPr lang="sl-SI" dirty="0" err="1"/>
              <a:t>Tapas</a:t>
            </a:r>
            <a:endParaRPr lang="sl-SI" dirty="0"/>
          </a:p>
          <a:p>
            <a:pPr>
              <a:buClr>
                <a:srgbClr val="EDF14A"/>
              </a:buClr>
            </a:pPr>
            <a:r>
              <a:rPr lang="sl-SI" dirty="0" err="1"/>
              <a:t>Paella</a:t>
            </a:r>
            <a:endParaRPr lang="sl-SI" dirty="0"/>
          </a:p>
          <a:p>
            <a:pPr>
              <a:buClr>
                <a:srgbClr val="EDF14A"/>
              </a:buClr>
            </a:pPr>
            <a:r>
              <a:rPr lang="sl-SI" dirty="0" err="1"/>
              <a:t>Churossi</a:t>
            </a:r>
            <a:endParaRPr lang="sl-SI" dirty="0"/>
          </a:p>
          <a:p>
            <a:pPr>
              <a:buClr>
                <a:srgbClr val="EDF14A"/>
              </a:buClr>
            </a:pPr>
            <a:r>
              <a:rPr lang="sl-SI" dirty="0"/>
              <a:t>Tortilje</a:t>
            </a:r>
          </a:p>
          <a:p>
            <a:pPr>
              <a:buClr>
                <a:srgbClr val="EDF14A"/>
              </a:buClr>
            </a:pPr>
            <a:r>
              <a:rPr lang="sl-SI" dirty="0"/>
              <a:t>Pršut</a:t>
            </a:r>
          </a:p>
          <a:p>
            <a:pPr>
              <a:buClr>
                <a:srgbClr val="EDF14A"/>
              </a:buClr>
            </a:pPr>
            <a:endParaRPr lang="sl-SI" dirty="0"/>
          </a:p>
          <a:p>
            <a:pPr>
              <a:buClr>
                <a:srgbClr val="EDF14A"/>
              </a:buClr>
            </a:pPr>
            <a:endParaRPr lang="sl-SI" dirty="0"/>
          </a:p>
        </p:txBody>
      </p:sp>
      <p:pic>
        <p:nvPicPr>
          <p:cNvPr id="1034" name="Picture 10" descr="PATA NEGRA ali JAMÓN DE BELLOTA -... - Španski izdelki Adarga ...">
            <a:extLst>
              <a:ext uri="{FF2B5EF4-FFF2-40B4-BE49-F238E27FC236}">
                <a16:creationId xmlns:a16="http://schemas.microsoft.com/office/drawing/2014/main" id="{5A98F3EF-3A13-481F-B185-F4186148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56" y="3176495"/>
            <a:ext cx="2871155" cy="18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5AE6CC-D375-4930-A591-73579622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PAELLA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EEA628-5676-4956-A298-85A63860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SESTAVINE:</a:t>
            </a:r>
          </a:p>
          <a:p>
            <a:pPr lvl="1"/>
            <a:r>
              <a:rPr lang="sl-SI" dirty="0"/>
              <a:t>Čebula in česen </a:t>
            </a:r>
          </a:p>
          <a:p>
            <a:pPr lvl="1"/>
            <a:r>
              <a:rPr lang="sl-SI" dirty="0"/>
              <a:t>Paprika</a:t>
            </a:r>
          </a:p>
          <a:p>
            <a:pPr lvl="1"/>
            <a:r>
              <a:rPr lang="sl-SI" dirty="0" err="1"/>
              <a:t>Pelati</a:t>
            </a:r>
            <a:endParaRPr lang="sl-SI" dirty="0"/>
          </a:p>
          <a:p>
            <a:pPr lvl="1"/>
            <a:r>
              <a:rPr lang="sl-SI" dirty="0"/>
              <a:t>Lignji, morski sadeži in ribe</a:t>
            </a:r>
          </a:p>
          <a:p>
            <a:pPr lvl="1"/>
            <a:r>
              <a:rPr lang="sl-SI" dirty="0"/>
              <a:t>Riž, kratkozrnat</a:t>
            </a:r>
          </a:p>
          <a:p>
            <a:pPr lvl="1"/>
            <a:r>
              <a:rPr lang="sl-SI" dirty="0"/>
              <a:t>Koriander</a:t>
            </a:r>
          </a:p>
          <a:p>
            <a:pPr lvl="1"/>
            <a:r>
              <a:rPr lang="sl-SI" dirty="0" err="1"/>
              <a:t>Sazonador</a:t>
            </a:r>
            <a:r>
              <a:rPr lang="sl-SI" dirty="0"/>
              <a:t> para </a:t>
            </a:r>
            <a:r>
              <a:rPr lang="sl-SI" dirty="0" err="1"/>
              <a:t>paella</a:t>
            </a:r>
            <a:r>
              <a:rPr lang="sl-SI" dirty="0"/>
              <a:t> (posebna začimba za </a:t>
            </a:r>
            <a:r>
              <a:rPr lang="sl-SI" dirty="0" err="1"/>
              <a:t>paeljo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Oljčno olje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859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5AE6CC-D375-4930-A591-73579622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PAELLA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EEA628-5676-4956-A298-85A63860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POSTOPEK:</a:t>
            </a:r>
          </a:p>
          <a:p>
            <a:pPr lvl="1"/>
            <a:r>
              <a:rPr lang="sl-SI" dirty="0"/>
              <a:t>Ribo, lignje in morske sadeže očistimo in narežemo na kocke oz. kolobarje. </a:t>
            </a:r>
          </a:p>
          <a:p>
            <a:pPr lvl="1"/>
            <a:r>
              <a:rPr lang="sl-SI" dirty="0"/>
              <a:t>Čebulo, papriko in česen nasekljamo na drobno.</a:t>
            </a:r>
          </a:p>
          <a:p>
            <a:pPr lvl="1"/>
            <a:r>
              <a:rPr lang="sl-SI" dirty="0"/>
              <a:t>V posebno posodo </a:t>
            </a:r>
            <a:r>
              <a:rPr lang="sl-SI" dirty="0" err="1"/>
              <a:t>paelliera</a:t>
            </a:r>
            <a:r>
              <a:rPr lang="sl-SI" dirty="0"/>
              <a:t> damo oljčno olje in morske sadeže, nato povečamo temperaturo in jih na hitro prepražimo, približno 1-2 minuti; sestavine so lahko še delno surove. Pražene morske sadeže damo v ločeno pokrito posodo skupaj s tekočino, ki jo izločijo.</a:t>
            </a:r>
          </a:p>
          <a:p>
            <a:pPr lvl="1"/>
            <a:r>
              <a:rPr lang="sl-SI" dirty="0"/>
              <a:t>V </a:t>
            </a:r>
            <a:r>
              <a:rPr lang="sl-SI" dirty="0" err="1"/>
              <a:t>paelliero</a:t>
            </a:r>
            <a:r>
              <a:rPr lang="sl-SI" dirty="0"/>
              <a:t> damo oljčno olje in prepražimo čebulo, česen in papriko.</a:t>
            </a:r>
          </a:p>
          <a:p>
            <a:pPr lvl="1"/>
            <a:r>
              <a:rPr lang="sl-SI" dirty="0"/>
              <a:t>Dodamo </a:t>
            </a:r>
            <a:r>
              <a:rPr lang="sl-SI" dirty="0" err="1"/>
              <a:t>pelate</a:t>
            </a:r>
            <a:r>
              <a:rPr lang="sl-SI" dirty="0"/>
              <a:t> in dobro premešamo ter pustimo, da zavre.</a:t>
            </a:r>
          </a:p>
          <a:p>
            <a:pPr lvl="1"/>
            <a:r>
              <a:rPr lang="sl-SI" dirty="0"/>
              <a:t>Dodamo riž, koriander, tekočino od morskih sadežev in začimbe za </a:t>
            </a:r>
            <a:r>
              <a:rPr lang="sl-SI" dirty="0" err="1"/>
              <a:t>paello</a:t>
            </a:r>
            <a:r>
              <a:rPr lang="sl-SI" dirty="0"/>
              <a:t>, dobro premešamo.</a:t>
            </a:r>
          </a:p>
          <a:p>
            <a:pPr lvl="1"/>
            <a:r>
              <a:rPr lang="sl-SI" dirty="0"/>
              <a:t>Riž kuhamo na zmerni temperaturi, da počasi vre. Dodajamo vodo po potrebi.</a:t>
            </a:r>
          </a:p>
          <a:p>
            <a:pPr lvl="1"/>
            <a:r>
              <a:rPr lang="sl-SI" dirty="0"/>
              <a:t>Tik preden je riž kuhan, dodamo morske sadeže in na hitro pokuhamo. </a:t>
            </a:r>
          </a:p>
          <a:p>
            <a:pPr lvl="1"/>
            <a:r>
              <a:rPr lang="sl-SI" dirty="0"/>
              <a:t>Čisto na koncu temperaturo za nekaj sekund povečamo na maksimum, da se napravi hrustljava, a ne zažgana skorja na dnu posode.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721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, ki vsebuje besede oseba, notranji, omara, hrana&#10;&#10;Opis je samodejno ustvarjen">
            <a:extLst>
              <a:ext uri="{FF2B5EF4-FFF2-40B4-BE49-F238E27FC236}">
                <a16:creationId xmlns:a16="http://schemas.microsoft.com/office/drawing/2014/main" id="{B3276361-FFAE-4F7E-B936-0E844DFED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6" r="15533" b="1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14" name="Slika 13" descr="Slika, ki vsebuje besede oseba, notranji, hrana, miza&#10;&#10;Opis je samodejno ustvarjen">
            <a:extLst>
              <a:ext uri="{FF2B5EF4-FFF2-40B4-BE49-F238E27FC236}">
                <a16:creationId xmlns:a16="http://schemas.microsoft.com/office/drawing/2014/main" id="{64D92D31-1E3A-4D10-8AE5-49E86C0DE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5347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10" name="Slika 9" descr="Slika, ki vsebuje besede miza, notranji, hrana, oseba&#10;&#10;Opis je samodejno ustvarjen">
            <a:extLst>
              <a:ext uri="{FF2B5EF4-FFF2-40B4-BE49-F238E27FC236}">
                <a16:creationId xmlns:a16="http://schemas.microsoft.com/office/drawing/2014/main" id="{1F0D11D3-D02B-4F00-B88E-C5B275462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2" r="5908" b="-2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5" name="Slika 4" descr="Slika, ki vsebuje besede hrana, notranji, miza, skleda&#10;&#10;Opis je samodejno ustvarjen">
            <a:extLst>
              <a:ext uri="{FF2B5EF4-FFF2-40B4-BE49-F238E27FC236}">
                <a16:creationId xmlns:a16="http://schemas.microsoft.com/office/drawing/2014/main" id="{48AB631C-8155-461C-AC71-8236DF617D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30" b="-2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7" name="Group 7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8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9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00" name="Group 9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01" name="Rectangle 96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2" name="Group 98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03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965B3A-AE27-48EF-843E-147EA040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HVALA ZA VAŠO POZORNOST</a:t>
            </a:r>
          </a:p>
        </p:txBody>
      </p:sp>
      <p:sp>
        <p:nvSpPr>
          <p:cNvPr id="2113" name="Rectangle 119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DF72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t's Smile together :) — Steemit">
            <a:extLst>
              <a:ext uri="{FF2B5EF4-FFF2-40B4-BE49-F238E27FC236}">
                <a16:creationId xmlns:a16="http://schemas.microsoft.com/office/drawing/2014/main" id="{C303ED43-959C-45C0-94B8-29620C254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6236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4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AD2D173928DC45B743E43FCAA95D93" ma:contentTypeVersion="8" ma:contentTypeDescription="Ustvari nov dokument." ma:contentTypeScope="" ma:versionID="ea152031b6f4f25c207800f780c2cf52">
  <xsd:schema xmlns:xsd="http://www.w3.org/2001/XMLSchema" xmlns:xs="http://www.w3.org/2001/XMLSchema" xmlns:p="http://schemas.microsoft.com/office/2006/metadata/properties" xmlns:ns3="84837f4d-44cc-428d-9871-ff5ecedbbdf6" targetNamespace="http://schemas.microsoft.com/office/2006/metadata/properties" ma:root="true" ma:fieldsID="279455f25765e57f6ddf7fed9e3367df" ns3:_="">
    <xsd:import namespace="84837f4d-44cc-428d-9871-ff5ecedbb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37f4d-44cc-428d-9871-ff5ecedbb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51A79-467D-4B6E-AE35-3D4835DB7C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F29FBE-AF2B-4C62-8D42-39CD73DFC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06088-EEED-4022-97DD-A54C0B1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37f4d-44cc-428d-9871-ff5ecedbb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217</Words>
  <Application>Microsoft Office PowerPoint</Application>
  <PresentationFormat>Širokozaslonsko</PresentationFormat>
  <Paragraphs>30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ŠPANSKA HRANA</vt:lpstr>
      <vt:lpstr>ŠPANSKE KLASIKE</vt:lpstr>
      <vt:lpstr>PAELLA</vt:lpstr>
      <vt:lpstr>PAELLA</vt:lpstr>
      <vt:lpstr>PowerPointova predstavitev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ŠPANSKA HRANA</dc:title>
  <dc:creator>mag. Nina Brumen</dc:creator>
  <cp:lastModifiedBy>mag. Nina Brumen</cp:lastModifiedBy>
  <cp:revision>1</cp:revision>
  <dcterms:created xsi:type="dcterms:W3CDTF">2020-04-02T10:03:48Z</dcterms:created>
  <dcterms:modified xsi:type="dcterms:W3CDTF">2020-04-08T08:20:04Z</dcterms:modified>
</cp:coreProperties>
</file>