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F84279-4F99-444B-A204-4949D48D5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62FDC8-0754-46F9-AEA0-5C2780477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B1037F-7808-4878-B1F9-E1ABDDF0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A7241A-A707-4862-92AC-4C45E617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1BC0A14-4FC7-42FD-A0F2-2AABB46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5293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EF5E46-BC9C-4824-AC8C-3BBB37B5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2BF3AFF-D55C-4842-81CA-A311841786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1172E-ED41-45E7-8D8A-D0A761020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E56D32-D9DD-4006-AE9E-AC5A189A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7A99D54-26E4-4926-A00D-9E70EE7E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37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8FF9A2B-425F-4B5A-988B-9BA1FAEAE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DBA12AD-C678-4DEB-BC37-B7E862CE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B0946E-2EB1-48A9-943E-72A7B769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CA3A63-C402-4839-9F8A-D31012CC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7E8069B-6213-4DE0-9ED1-B21EB7D9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31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3B008-A56E-4DCD-8829-73A72E31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674865-D4EA-4312-B559-228DB3421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FC5123-E1F6-480F-8561-1AE73620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337DA05-9682-481E-B662-422B08A34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EEAA04A-4043-4F8B-9478-1B0ED901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54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562E3E-39E3-472B-B199-2441D65C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9DFBED3-6E08-4889-90C9-A8D6D1D92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E1EF96-1A0A-4A43-820D-69524AB1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2928F5-F5FF-42E3-B557-208EC630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BAF04CE-543A-4BD5-831F-7FA3683C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50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F6209A-FB94-49C6-BD0D-705C26940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31C0EC-CE9B-4082-AB27-3098E4449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CCECC78-2B5E-4366-9811-F730CDE14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20FAD84-6E33-4F39-9C19-DA2063DC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20F7EF4-F4BB-4521-B52A-6EEBA5B6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07D0236-CA76-47B3-A9E8-760F1A35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F8851-9F5E-4CBC-8834-390C9B67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7CD617E-71C3-4E70-A514-11C4C9917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2024913-AA46-47DF-B636-3183D45FF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5F2C655-E042-4173-B009-A0E105720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07BA2B3-9E5C-430D-A691-6CFEE066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B032B5-8081-4330-9955-7AA63320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4F79C85-5BEF-42F7-86F0-FDB2CC86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BDB82BF-4D45-4250-9226-873FC22B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36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B647A6-2C82-4D8B-81C8-A31BD08F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D08AF5B-AD05-4B7C-AD92-E11246B2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F8D6742-B1F3-4E2A-A8C7-C5D80ACC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373E0B-933B-4E65-B6DF-3FA187C7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994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2BEAB405-DCB5-40D6-9782-14441745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C1F6847-03BE-4069-A652-261244877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80DB421-8DC4-4375-80E3-7F4E507D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363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756A32-9CCE-49EB-9D19-D31AFFB8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10A35C-DCD0-44FA-8611-128FD6F0B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DEDE5CD-FF9E-414A-AE81-81FEEC3E7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95F4B12-40D7-469A-AB46-76AE6C17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A25E034-BF76-48F5-B095-A347F16D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085EC17-0243-4024-83BA-2CF3C209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2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04DF23-D62C-4232-8167-619474DE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3C380F4A-174E-4C44-9EAE-8F84A2DCF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0BFEC31-9E3D-46A6-A8EC-866307673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D1C657C-60A0-4AB1-8CB7-1270B82B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40AA1B4-FF64-414D-A531-81088E4F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2CD5380-C133-4029-B8CA-C7990BA6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003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64677C04-5275-4815-B645-AEB2FEDB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D1B09FF-76C2-4F00-8AD2-C0B25671E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BFDE61-754D-4509-9576-169E81962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BBEC-BD04-4F52-AA9A-D995899A2F34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95579A-70D4-4145-8332-C8ACAE576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C9D1E68-07CA-4332-9305-D6F706203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8E7B4-70D1-4E10-827D-2510AA1932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06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1D04B-EA94-42BC-A101-0DE1316FA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38" y="2229435"/>
            <a:ext cx="10515600" cy="1325563"/>
          </a:xfr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sl-SI" b="1" i="1" dirty="0">
                <a:solidFill>
                  <a:srgbClr val="7030A0"/>
                </a:solidFill>
              </a:rPr>
              <a:t>POSTOPKI IN PRIPOMOČKI PRI OBDELAVI LESA</a:t>
            </a:r>
            <a:br>
              <a:rPr lang="sl-SI" b="1" dirty="0">
                <a:solidFill>
                  <a:srgbClr val="7030A0"/>
                </a:solidFill>
              </a:rPr>
            </a:br>
            <a:r>
              <a:rPr lang="sl-SI" sz="1600" b="1" dirty="0">
                <a:solidFill>
                  <a:srgbClr val="7030A0"/>
                </a:solidFill>
              </a:rPr>
              <a:t>(povzeto po učbeniku Prava tehnika 6)</a:t>
            </a:r>
          </a:p>
        </p:txBody>
      </p:sp>
    </p:spTree>
    <p:extLst>
      <p:ext uri="{BB962C8B-B14F-4D97-AF65-F5344CB8AC3E}">
        <p14:creationId xmlns:p14="http://schemas.microsoft.com/office/powerpoint/2010/main" val="3919569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94D0A4B-C73A-4BAE-B49D-3123C571B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06" y="228523"/>
            <a:ext cx="3867704" cy="64148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sl-SI" sz="4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 E R J E N J 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8EE11F7-5C56-48D4-973D-49F3A7805F85}"/>
              </a:ext>
            </a:extLst>
          </p:cNvPr>
          <p:cNvSpPr/>
          <p:nvPr/>
        </p:nvSpPr>
        <p:spPr>
          <a:xfrm>
            <a:off x="326536" y="870011"/>
            <a:ext cx="6560599" cy="268993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accent6">
                    <a:lumMod val="75000"/>
                  </a:schemeClr>
                </a:solidFill>
              </a:rPr>
              <a:t>merjenje dolžin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zložljivi meter=mizarski meter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tračni meter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laserska merila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10315D18-EA58-4E32-8803-60357C72E7EA}"/>
              </a:ext>
            </a:extLst>
          </p:cNvPr>
          <p:cNvSpPr/>
          <p:nvPr/>
        </p:nvSpPr>
        <p:spPr>
          <a:xfrm>
            <a:off x="417249" y="3780408"/>
            <a:ext cx="6729275" cy="2849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dirty="0">
                <a:solidFill>
                  <a:schemeClr val="accent6">
                    <a:lumMod val="75000"/>
                  </a:schemeClr>
                </a:solidFill>
              </a:rPr>
              <a:t>merjenje debeline in globine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chemeClr val="accent6">
                    <a:lumMod val="75000"/>
                  </a:schemeClr>
                </a:solidFill>
              </a:rPr>
              <a:t>- kljunasto ali pomično merilo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08BD999-4845-492E-9C34-540780CC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593" y="248759"/>
            <a:ext cx="3089773" cy="19662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FD57F1F-DABA-49A9-97E5-9AEF678D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302" y="1894041"/>
            <a:ext cx="2146443" cy="147059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B4739E2-E9D9-46D9-B561-2D4B912A6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65" y="3860260"/>
            <a:ext cx="35623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8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DD47F18-43B7-4B11-926C-132243FC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51" y="248575"/>
            <a:ext cx="7071804" cy="1693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l-SI" sz="4400" dirty="0">
                <a:solidFill>
                  <a:srgbClr val="FFC000"/>
                </a:solidFill>
              </a:rPr>
              <a:t>merjenje naklonov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rgbClr val="FFC000"/>
                </a:solidFill>
              </a:rPr>
              <a:t>vodna tehtnica</a:t>
            </a:r>
          </a:p>
        </p:txBody>
      </p:sp>
      <p:sp>
        <p:nvSpPr>
          <p:cNvPr id="5" name="Označba mesta vsebine 3">
            <a:extLst>
              <a:ext uri="{FF2B5EF4-FFF2-40B4-BE49-F238E27FC236}">
                <a16:creationId xmlns:a16="http://schemas.microsoft.com/office/drawing/2014/main" id="{A51643A1-A3AE-4659-9147-785A489F746C}"/>
              </a:ext>
            </a:extLst>
          </p:cNvPr>
          <p:cNvSpPr txBox="1">
            <a:spLocks/>
          </p:cNvSpPr>
          <p:nvPr/>
        </p:nvSpPr>
        <p:spPr>
          <a:xfrm>
            <a:off x="341051" y="2229775"/>
            <a:ext cx="7071804" cy="16937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4400" dirty="0">
                <a:solidFill>
                  <a:srgbClr val="FFC000"/>
                </a:solidFill>
              </a:rPr>
              <a:t>merjenje kotov</a:t>
            </a:r>
          </a:p>
          <a:p>
            <a:pPr marL="457200" indent="-457200">
              <a:buFontTx/>
              <a:buChar char="-"/>
            </a:pPr>
            <a:r>
              <a:rPr lang="sl-SI" sz="3200" dirty="0">
                <a:solidFill>
                  <a:srgbClr val="FFC000"/>
                </a:solidFill>
              </a:rPr>
              <a:t>kotnik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14B1AF9-1CB5-4C89-84C4-BC880C88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976" y="4299752"/>
            <a:ext cx="3796173" cy="182302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DE3D4C8-28AC-4A19-903B-1BDC54CE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441" y="2021403"/>
            <a:ext cx="2907154" cy="211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9733722F-8120-449C-91CC-FAAD8D912B4E}"/>
              </a:ext>
            </a:extLst>
          </p:cNvPr>
          <p:cNvSpPr/>
          <p:nvPr/>
        </p:nvSpPr>
        <p:spPr>
          <a:xfrm>
            <a:off x="436880" y="355600"/>
            <a:ext cx="3677920" cy="6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4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ZARISOVANJE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76701FA-103F-413E-9BFE-6354B1C35AF5}"/>
              </a:ext>
            </a:extLst>
          </p:cNvPr>
          <p:cNvSpPr/>
          <p:nvPr/>
        </p:nvSpPr>
        <p:spPr>
          <a:xfrm>
            <a:off x="675640" y="3749040"/>
            <a:ext cx="10840720" cy="2631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4000" dirty="0">
                <a:solidFill>
                  <a:srgbClr val="7030A0"/>
                </a:solidFill>
              </a:rPr>
              <a:t>SVINČNIK (mehki svinčnik trdote B, mizarski svinčnik)</a:t>
            </a:r>
          </a:p>
          <a:p>
            <a:r>
              <a:rPr lang="sl-SI" sz="4000" dirty="0">
                <a:solidFill>
                  <a:srgbClr val="7030A0"/>
                </a:solidFill>
              </a:rPr>
              <a:t>ŠESTILO</a:t>
            </a:r>
          </a:p>
          <a:p>
            <a:r>
              <a:rPr lang="sl-SI" sz="4000" dirty="0">
                <a:solidFill>
                  <a:srgbClr val="7030A0"/>
                </a:solidFill>
              </a:rPr>
              <a:t>VZPOREDNI ČRTALNIK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AC1ADE-F9BC-4AE6-99A6-E5D6CEF4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1264920"/>
            <a:ext cx="4343400" cy="23241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6291168-44C7-4CDF-84F5-A333410FD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5" y="276225"/>
            <a:ext cx="49339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2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75EA1E-31D4-4FD1-AD0B-6BFAAF454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406401"/>
            <a:ext cx="4282440" cy="2082799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VPENJANJE</a:t>
            </a:r>
            <a:br>
              <a:rPr lang="sl-SI" b="1" dirty="0">
                <a:solidFill>
                  <a:srgbClr val="7030A0"/>
                </a:solidFill>
              </a:rPr>
            </a:br>
            <a:r>
              <a:rPr lang="sl-SI" b="1" dirty="0">
                <a:solidFill>
                  <a:srgbClr val="7030A0"/>
                </a:solidFill>
              </a:rPr>
              <a:t>- vzporedni primež</a:t>
            </a:r>
            <a:br>
              <a:rPr lang="sl-SI" b="1" dirty="0">
                <a:solidFill>
                  <a:srgbClr val="7030A0"/>
                </a:solidFill>
              </a:rPr>
            </a:br>
            <a:r>
              <a:rPr lang="sl-SI" b="1" dirty="0">
                <a:solidFill>
                  <a:srgbClr val="7030A0"/>
                </a:solidFill>
              </a:rPr>
              <a:t>- spona</a:t>
            </a:r>
            <a:br>
              <a:rPr lang="sl-SI" b="1" dirty="0">
                <a:solidFill>
                  <a:srgbClr val="7030A0"/>
                </a:solidFill>
              </a:rPr>
            </a:br>
            <a:endParaRPr lang="sl-SI" b="1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48B0C46-1714-48E7-94BD-FC915902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4" y="2940051"/>
            <a:ext cx="4529455" cy="321999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7363FA3-1C97-4C21-9217-7BCF77B2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06" y="1021874"/>
            <a:ext cx="5621427" cy="40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0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03E900-0A4B-4133-A179-53842013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160" y="123190"/>
            <a:ext cx="8244840" cy="3150235"/>
          </a:xfrm>
        </p:spPr>
        <p:txBody>
          <a:bodyPr>
            <a:normAutofit/>
          </a:bodyPr>
          <a:lstStyle/>
          <a:p>
            <a:r>
              <a:rPr lang="sl-SI" b="1" i="1" dirty="0">
                <a:solidFill>
                  <a:srgbClr val="7030A0"/>
                </a:solidFill>
              </a:rPr>
              <a:t>ŽAGANJE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mizarska ročna žaga=žaga </a:t>
            </a:r>
            <a:r>
              <a:rPr lang="sl-SI" b="1" i="1" dirty="0" err="1">
                <a:solidFill>
                  <a:srgbClr val="7030A0"/>
                </a:solidFill>
              </a:rPr>
              <a:t>lokarica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žaga lisičji rep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lokasta žaga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vibracijska žaga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E381955-FF5B-4B56-A0F4-DA7FF5D3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028" y="2540317"/>
            <a:ext cx="4019550" cy="26193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E965139-7C67-42D6-9722-4E2C2D6A4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" y="346392"/>
            <a:ext cx="3276600" cy="24574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D7FC0DF-BB1C-425C-87E8-C9E89290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067" y="3665538"/>
            <a:ext cx="3095625" cy="24669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A7D2551-1BE2-44D6-8820-2D3AE5B58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49" y="3429000"/>
            <a:ext cx="34766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5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0ED59E-258F-4E6B-A5C2-104DD997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0" y="4012565"/>
            <a:ext cx="4973320" cy="2550795"/>
          </a:xfrm>
        </p:spPr>
        <p:txBody>
          <a:bodyPr/>
          <a:lstStyle/>
          <a:p>
            <a:r>
              <a:rPr lang="sl-SI" b="1" i="1" dirty="0">
                <a:solidFill>
                  <a:srgbClr val="7030A0"/>
                </a:solidFill>
              </a:rPr>
              <a:t>VRTANJE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ročni vrtalni stroj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konzolni vrtalni stroj</a:t>
            </a:r>
            <a:br>
              <a:rPr lang="sl-SI" b="1" i="1" dirty="0">
                <a:solidFill>
                  <a:srgbClr val="7030A0"/>
                </a:solidFill>
              </a:rPr>
            </a:br>
            <a:r>
              <a:rPr lang="sl-SI" b="1" i="1" dirty="0">
                <a:solidFill>
                  <a:srgbClr val="7030A0"/>
                </a:solidFill>
              </a:rPr>
              <a:t>- različni svedri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C0F088C-ED7E-4795-86C7-38B5DB56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1" y="823912"/>
            <a:ext cx="2371725" cy="47434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149248F-8A3A-4B91-911B-301BDA40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982" y="478155"/>
            <a:ext cx="3486150" cy="28194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4C63C9E-2596-4AF2-9B13-49E4ED7C6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963" y="823912"/>
            <a:ext cx="41719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0D1867-43B5-479C-9259-D1455760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20" y="334645"/>
            <a:ext cx="8138160" cy="3902075"/>
          </a:xfrm>
        </p:spPr>
        <p:txBody>
          <a:bodyPr>
            <a:normAutofit/>
          </a:bodyPr>
          <a:lstStyle/>
          <a:p>
            <a:r>
              <a:rPr lang="sl-SI" sz="4000" b="1" i="1" dirty="0">
                <a:solidFill>
                  <a:srgbClr val="7030A0"/>
                </a:solidFill>
              </a:rPr>
              <a:t>BRUŠENJE IN RAŠPANJE</a:t>
            </a:r>
            <a:br>
              <a:rPr lang="sl-SI" sz="4000" b="1" i="1" dirty="0">
                <a:solidFill>
                  <a:srgbClr val="7030A0"/>
                </a:solidFill>
              </a:rPr>
            </a:br>
            <a:r>
              <a:rPr lang="sl-SI" sz="4000" b="1" i="1" dirty="0">
                <a:solidFill>
                  <a:srgbClr val="7030A0"/>
                </a:solidFill>
              </a:rPr>
              <a:t>- pila</a:t>
            </a:r>
            <a:br>
              <a:rPr lang="sl-SI" sz="4000" b="1" i="1" dirty="0">
                <a:solidFill>
                  <a:srgbClr val="7030A0"/>
                </a:solidFill>
              </a:rPr>
            </a:br>
            <a:r>
              <a:rPr lang="sl-SI" sz="4000" b="1" i="1" dirty="0">
                <a:solidFill>
                  <a:srgbClr val="7030A0"/>
                </a:solidFill>
              </a:rPr>
              <a:t>- rašpa</a:t>
            </a:r>
            <a:br>
              <a:rPr lang="sl-SI" sz="4000" b="1" i="1" dirty="0">
                <a:solidFill>
                  <a:srgbClr val="7030A0"/>
                </a:solidFill>
              </a:rPr>
            </a:br>
            <a:r>
              <a:rPr lang="sl-SI" sz="4000" b="1" i="1" dirty="0">
                <a:solidFill>
                  <a:srgbClr val="7030A0"/>
                </a:solidFill>
              </a:rPr>
              <a:t>- brusni papir</a:t>
            </a:r>
            <a:br>
              <a:rPr lang="sl-SI" sz="4000" b="1" i="1" dirty="0">
                <a:solidFill>
                  <a:srgbClr val="7030A0"/>
                </a:solidFill>
              </a:rPr>
            </a:br>
            <a:r>
              <a:rPr lang="sl-SI" sz="4000" b="1" i="1" dirty="0">
                <a:solidFill>
                  <a:srgbClr val="7030A0"/>
                </a:solidFill>
              </a:rPr>
              <a:t>- tračni brusilnik</a:t>
            </a:r>
            <a:br>
              <a:rPr lang="sl-SI" sz="4000" b="1" i="1" dirty="0">
                <a:solidFill>
                  <a:srgbClr val="7030A0"/>
                </a:solidFill>
              </a:rPr>
            </a:br>
            <a:r>
              <a:rPr lang="sl-SI" sz="4000" b="1" i="1" dirty="0">
                <a:solidFill>
                  <a:srgbClr val="7030A0"/>
                </a:solidFill>
              </a:rPr>
              <a:t>- kolutni brusilnik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F361B72-C13E-446B-889D-09505E60E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21" y="1305515"/>
            <a:ext cx="4343717" cy="249877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03F2EF5-CA56-418B-8236-0E30B4798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240"/>
            <a:ext cx="2712402" cy="234486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37A7C2-D871-40DE-A49B-2EB6CD80F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080" y="4086924"/>
            <a:ext cx="3235642" cy="2436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6AD782-4D79-4170-A9C3-522ADE8E3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612163" y="3714462"/>
            <a:ext cx="2219325" cy="31813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731F0E0-9AF5-45ED-91FB-5E36016F1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5362" y="4064590"/>
            <a:ext cx="36099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4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763A2-EFB9-4246-9056-15D522F00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" y="365125"/>
            <a:ext cx="11744960" cy="1331595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SPAJANJE</a:t>
            </a:r>
            <a:br>
              <a:rPr lang="sl-SI" dirty="0">
                <a:solidFill>
                  <a:srgbClr val="7030A0"/>
                </a:solidFill>
              </a:rPr>
            </a:br>
            <a:r>
              <a:rPr lang="sl-SI" sz="2800" u="sng" dirty="0">
                <a:solidFill>
                  <a:srgbClr val="7030A0"/>
                </a:solidFill>
              </a:rPr>
              <a:t>VIJAČENJE</a:t>
            </a:r>
            <a:r>
              <a:rPr lang="sl-SI" sz="2800" dirty="0">
                <a:solidFill>
                  <a:srgbClr val="7030A0"/>
                </a:solidFill>
              </a:rPr>
              <a:t> (r)      </a:t>
            </a:r>
            <a:r>
              <a:rPr lang="sl-SI" sz="2800" u="sng" dirty="0">
                <a:solidFill>
                  <a:srgbClr val="7030A0"/>
                </a:solidFill>
              </a:rPr>
              <a:t>MOZNIČENJE</a:t>
            </a:r>
            <a:r>
              <a:rPr lang="sl-SI" sz="2800" dirty="0">
                <a:solidFill>
                  <a:srgbClr val="7030A0"/>
                </a:solidFill>
              </a:rPr>
              <a:t> (r)      </a:t>
            </a:r>
            <a:r>
              <a:rPr lang="sl-SI" sz="2800" u="sng" dirty="0">
                <a:solidFill>
                  <a:srgbClr val="7030A0"/>
                </a:solidFill>
              </a:rPr>
              <a:t>LEPLJENJE</a:t>
            </a:r>
            <a:r>
              <a:rPr lang="sl-SI" sz="2800" dirty="0">
                <a:solidFill>
                  <a:srgbClr val="7030A0"/>
                </a:solidFill>
              </a:rPr>
              <a:t> (n)       </a:t>
            </a:r>
            <a:r>
              <a:rPr lang="sl-SI" sz="2800" u="sng" dirty="0">
                <a:solidFill>
                  <a:srgbClr val="7030A0"/>
                </a:solidFill>
              </a:rPr>
              <a:t>ŽEBLJANJE</a:t>
            </a:r>
            <a:r>
              <a:rPr lang="sl-SI" sz="2800" dirty="0">
                <a:solidFill>
                  <a:srgbClr val="7030A0"/>
                </a:solidFill>
              </a:rPr>
              <a:t>   (n)          </a:t>
            </a:r>
            <a:r>
              <a:rPr lang="sl-SI" sz="2800" u="sng" dirty="0">
                <a:solidFill>
                  <a:srgbClr val="7030A0"/>
                </a:solidFill>
              </a:rPr>
              <a:t>ROGLJIČENJE</a:t>
            </a:r>
            <a:r>
              <a:rPr lang="sl-SI" sz="2800" dirty="0">
                <a:solidFill>
                  <a:srgbClr val="7030A0"/>
                </a:solidFill>
              </a:rPr>
              <a:t> (n)</a:t>
            </a:r>
            <a:br>
              <a:rPr lang="sl-SI" dirty="0">
                <a:solidFill>
                  <a:srgbClr val="7030A0"/>
                </a:solidFill>
              </a:rPr>
            </a:br>
            <a:endParaRPr lang="sl-SI" dirty="0">
              <a:solidFill>
                <a:srgbClr val="7030A0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B77E617-BA7E-4462-BD08-24228F94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" y="4389154"/>
            <a:ext cx="5188632" cy="202688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C212128-A5EC-4D94-9108-B812D8D0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80" y="4486509"/>
            <a:ext cx="5858827" cy="200636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79C8CA8-7854-456D-8B14-560F0670C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3" y="1682199"/>
            <a:ext cx="5858827" cy="238408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5C0F3B1-4C0F-4DD4-9D35-FF5F91301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760" y="1485467"/>
            <a:ext cx="3392170" cy="25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19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154</Words>
  <Application>Microsoft Office PowerPoint</Application>
  <PresentationFormat>Širokozaslonsko</PresentationFormat>
  <Paragraphs>21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POSTOPKI IN PRIPOMOČKI PRI OBDELAVI LESA (povzeto po učbeniku Prava tehnika 6)</vt:lpstr>
      <vt:lpstr>PowerPointova predstavitev</vt:lpstr>
      <vt:lpstr>PowerPointova predstavitev</vt:lpstr>
      <vt:lpstr>PowerPointova predstavitev</vt:lpstr>
      <vt:lpstr>VPENJANJE - vzporedni primež - spona </vt:lpstr>
      <vt:lpstr>ŽAGANJE - mizarska ročna žaga=žaga lokarica - žaga lisičji rep - lokasta žaga - vibracijska žaga</vt:lpstr>
      <vt:lpstr>VRTANJE - ročni vrtalni stroj - konzolni vrtalni stroj - različni svedri</vt:lpstr>
      <vt:lpstr>BRUŠENJE IN RAŠPANJE - pila - rašpa - brusni papir - tračni brusilnik - kolutni brusilnik</vt:lpstr>
      <vt:lpstr>SPAJANJE VIJAČENJE (r)      MOZNIČENJE (r)      LEPLJENJE (n)       ŽEBLJANJE   (n)          ROGLJIČENJE (n)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POSTOPKI IN PRIPOMOČKI PRI OBDELAVI LESA (povzeto po učbeniku Prava tehnika 6)</dc:title>
  <dc:creator>Uporabnik</dc:creator>
  <cp:lastModifiedBy>Uporabnik</cp:lastModifiedBy>
  <cp:revision>13</cp:revision>
  <dcterms:created xsi:type="dcterms:W3CDTF">2020-04-11T19:02:19Z</dcterms:created>
  <dcterms:modified xsi:type="dcterms:W3CDTF">2020-04-14T08:14:59Z</dcterms:modified>
</cp:coreProperties>
</file>