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7F35C-DED1-41C9-A0E6-CA7D74189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AF84D-A78B-4411-89C6-2FCE36020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738CD-F348-47FD-887F-CB4D6D488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F769A-4EAD-4287-B1ED-4CF074060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8DCAE-4EFF-4FFB-B18F-5ED9EF3B5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681FF-C6A7-4F69-98CC-FD0A499AC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EB152-EFD1-445F-92A5-1C0AA2363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B68CB-86C0-4B1E-A371-1EC3C83E9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1B9AE-982D-4239-83C7-8DF23B2684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CFE52-A7AD-49B6-A11B-63D95C465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0F2E-9636-4DF1-8397-C9AD38E79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Kliknite, če želite urediti sloge besedila matrice</a:t>
            </a:r>
          </a:p>
          <a:p>
            <a:pPr lvl="1"/>
            <a:r>
              <a:rPr lang="en-US" smtClean="0"/>
              <a:t>Druga raven</a:t>
            </a:r>
          </a:p>
          <a:p>
            <a:pPr lvl="2"/>
            <a:r>
              <a:rPr lang="en-US" smtClean="0"/>
              <a:t>Tretja raven</a:t>
            </a:r>
          </a:p>
          <a:p>
            <a:pPr lvl="3"/>
            <a:r>
              <a:rPr lang="en-US" smtClean="0"/>
              <a:t>Četrta raven</a:t>
            </a:r>
          </a:p>
          <a:p>
            <a:pPr lvl="4"/>
            <a:r>
              <a:rPr lang="en-US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C8A27B-001A-4ADA-94B5-34887648C7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brane.lazic@os-volicina.s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OBHODNI KIP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iskobo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40526"/>
            <a:ext cx="4032448" cy="5739981"/>
          </a:xfrm>
          <a:prstGeom prst="rect">
            <a:avLst/>
          </a:prstGeom>
          <a:noFill/>
        </p:spPr>
      </p:pic>
      <p:pic>
        <p:nvPicPr>
          <p:cNvPr id="5" name="Slika 4" descr="Mos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582225"/>
            <a:ext cx="3616324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11560" y="620688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u="sng" dirty="0" smtClean="0"/>
              <a:t>KIPARSKO OBLIKOVANJE</a:t>
            </a:r>
          </a:p>
          <a:p>
            <a:endParaRPr lang="sl-SI" b="1" u="sng" dirty="0" smtClean="0"/>
          </a:p>
          <a:p>
            <a:pPr marL="285750" indent="-285750">
              <a:buFont typeface="Arial" pitchFamily="34" charset="0"/>
              <a:buChar char="•"/>
            </a:pPr>
            <a:endParaRPr lang="sl-SI" dirty="0"/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KADAR OBLIKUJEMO KIP, USTVARJAMO OTIPLJIVO TELESNO OBLIKO,</a:t>
            </a:r>
          </a:p>
          <a:p>
            <a:pPr marL="285750" indent="-285750">
              <a:buFont typeface="Arial" pitchFamily="34" charset="0"/>
              <a:buChar char="•"/>
            </a:pPr>
            <a:endParaRPr lang="sl-SI" dirty="0"/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KIPARJI – OBLIKOVALCI KIPOV,</a:t>
            </a:r>
          </a:p>
          <a:p>
            <a:pPr marL="285750" indent="-285750">
              <a:buFont typeface="Arial" pitchFamily="34" charset="0"/>
              <a:buChar char="•"/>
            </a:pPr>
            <a:endParaRPr lang="sl-SI" dirty="0"/>
          </a:p>
          <a:p>
            <a:pPr marL="285750" indent="-285750">
              <a:buFont typeface="Arial" pitchFamily="34" charset="0"/>
              <a:buChar char="•"/>
            </a:pPr>
            <a:r>
              <a:rPr lang="sl-SI" dirty="0" smtClean="0"/>
              <a:t>KIP IMA PROSTORNINO ali VOLUMEN</a:t>
            </a:r>
            <a:endParaRPr lang="sl-SI" dirty="0"/>
          </a:p>
        </p:txBody>
      </p:sp>
      <p:pic>
        <p:nvPicPr>
          <p:cNvPr id="3" name="Slika 2" descr="Izlozba Who painted my roses red KCB Beograd 2004 bojena terakota visina 100c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865" y="3327305"/>
            <a:ext cx="4512518" cy="300834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3672" y="1913349"/>
            <a:ext cx="3273828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augustusprimaport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9675" y="549275"/>
            <a:ext cx="4089400" cy="6048375"/>
          </a:xfrm>
          <a:prstGeom prst="rect">
            <a:avLst/>
          </a:prstGeom>
          <a:noFill/>
        </p:spPr>
      </p:pic>
      <p:pic>
        <p:nvPicPr>
          <p:cNvPr id="3077" name="Picture 5" descr="hand%20of%20Rodi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141663"/>
            <a:ext cx="4503737" cy="3478212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9388" y="549275"/>
            <a:ext cx="460851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/>
              <a:t>KIP LAHKO KIPAR OBDELA Z VSEH STRANI IN GA POSTAVI V (ZUNANJI ALI NOTRANJI) PROSTOR. TAKŠEN KIP LAHKO OBHODIMO IN SI GA OGLEDAMO Z VSEH STRANI, ZATO GA IMENUJEMO </a:t>
            </a:r>
            <a:r>
              <a:rPr lang="sl-SI" b="1" u="sng" dirty="0"/>
              <a:t>OBHODNI KIP </a:t>
            </a:r>
            <a:r>
              <a:rPr lang="sl-SI" dirty="0"/>
              <a:t>(PLASTIKA). DOŽIVLJAMO GA V CELOTI, SAJ SI GA LAHKO OGLEDAMO OD SPREDAJ, OD ZADAJ IN OD STRANI.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863" y="188640"/>
            <a:ext cx="3338284" cy="506236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32656"/>
            <a:ext cx="4461960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1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inciplegallery.files.wordpress.com/2018/02/found-object-collage-1.jpg?w=86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037099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72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11560" y="332656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Pozdravljeni</a:t>
            </a:r>
            <a:r>
              <a:rPr lang="sl-SI" dirty="0" smtClean="0"/>
              <a:t>!</a:t>
            </a:r>
          </a:p>
          <a:p>
            <a:endParaRPr lang="sl-SI" dirty="0"/>
          </a:p>
          <a:p>
            <a:r>
              <a:rPr lang="sl-SI" dirty="0"/>
              <a:t>Na spletni strani LUM 6 poiščite naslov Obhodni kip in poglejte predstavitev. </a:t>
            </a:r>
            <a:endParaRPr lang="sl-SI" dirty="0" smtClean="0"/>
          </a:p>
          <a:p>
            <a:endParaRPr lang="sl-SI" dirty="0"/>
          </a:p>
          <a:p>
            <a:r>
              <a:rPr lang="sl-SI" dirty="0"/>
              <a:t>Pri tej nalogi boste upoštevali, da kip oblikujemo z vseh strani. Kip oblikujete tako, da bo kip v eni izmed vrst kompozicij (simetričen, asimetričen). </a:t>
            </a:r>
            <a:endParaRPr lang="sl-SI" dirty="0" smtClean="0"/>
          </a:p>
          <a:p>
            <a:endParaRPr lang="sl-SI" dirty="0"/>
          </a:p>
          <a:p>
            <a:r>
              <a:rPr lang="sl-SI" dirty="0"/>
              <a:t>Kip je lahko predmetni (človek, žival, rastlina, predmet...) ali nepredmetni (abstraktni, ne predstavlja ničesar predmetnega). </a:t>
            </a:r>
          </a:p>
          <a:p>
            <a:r>
              <a:rPr lang="sl-SI" dirty="0"/>
              <a:t>Oblikujete ga iz naravnih materialov (les, kamen, pesek, blato, trava...) ali iz odpadnih materialov (veje, žica, plastenke, škatle....). </a:t>
            </a:r>
            <a:endParaRPr lang="sl-SI" dirty="0" smtClean="0"/>
          </a:p>
          <a:p>
            <a:endParaRPr lang="sl-SI" dirty="0"/>
          </a:p>
          <a:p>
            <a:r>
              <a:rPr lang="sl-SI" dirty="0"/>
              <a:t>Za realizacijo naloge boste imeli na voljo 14 dni (do 5. 6. 2020). </a:t>
            </a:r>
          </a:p>
          <a:p>
            <a:r>
              <a:rPr lang="sl-SI" dirty="0"/>
              <a:t>Fotografije kipov mi pošljite na moj </a:t>
            </a:r>
            <a:r>
              <a:rPr lang="sl-SI" dirty="0" err="1"/>
              <a:t>email</a:t>
            </a:r>
            <a:r>
              <a:rPr lang="sl-SI" dirty="0"/>
              <a:t> </a:t>
            </a:r>
            <a:r>
              <a:rPr lang="sl-SI" dirty="0" smtClean="0">
                <a:hlinkClick r:id="rId2"/>
              </a:rPr>
              <a:t>brane.lazic@os-volicina.si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</a:t>
            </a:r>
            <a:r>
              <a:rPr lang="sl-SI" dirty="0"/>
              <a:t>Želim vam veliko ustvarjalnosti in ostanite zdravi,</a:t>
            </a:r>
          </a:p>
          <a:p>
            <a:r>
              <a:rPr lang="sl-SI" dirty="0"/>
              <a:t>učitelj Brane</a:t>
            </a:r>
          </a:p>
        </p:txBody>
      </p:sp>
    </p:spTree>
    <p:extLst>
      <p:ext uri="{BB962C8B-B14F-4D97-AF65-F5344CB8AC3E}">
        <p14:creationId xmlns:p14="http://schemas.microsoft.com/office/powerpoint/2010/main" val="2799415331"/>
      </p:ext>
    </p:extLst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213</Words>
  <Application>Microsoft Office PowerPoint</Application>
  <PresentationFormat>Diaprojekcija na zaslonu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9" baseType="lpstr">
      <vt:lpstr>Arial</vt:lpstr>
      <vt:lpstr>Privzeti načrt</vt:lpstr>
      <vt:lpstr>OBHODNI KIP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OŠ Voličina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NAČINI KIPARSKEGA OBLIKOVANJA</dc:title>
  <dc:creator>Brane Lazič</dc:creator>
  <cp:lastModifiedBy>Uporabnik</cp:lastModifiedBy>
  <cp:revision>13</cp:revision>
  <dcterms:created xsi:type="dcterms:W3CDTF">2006-12-13T17:52:36Z</dcterms:created>
  <dcterms:modified xsi:type="dcterms:W3CDTF">2020-05-21T19:04:31Z</dcterms:modified>
</cp:coreProperties>
</file>