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852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63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59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86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26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1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11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455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1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2A7F-0F29-4A86-965E-0CFE470DA02C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9F6A0-3105-4527-A8C0-9E9D0B443B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9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21710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PETEK, 8. 5. 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410691"/>
            <a:ext cx="9144000" cy="2847109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SLJ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ŠPO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GUM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1" y="2863272"/>
            <a:ext cx="3190875" cy="3190875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78"/>
    </mc:Choice>
    <mc:Fallback>
      <p:transition spd="slow" advTm="14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86364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FF0000"/>
                </a:solidFill>
              </a:rPr>
              <a:t>SLJ, preverim svoje znanje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004291"/>
            <a:ext cx="9144000" cy="325350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Danes boš preveril/a svoje znanje z nalogami v DZ na strani 61. Odgovore na vprašanja pišeš v črtasti zvezek s pisanimi črkami. Odgovarjaš v celih povedih.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Izbereš 5 poljubnih vprašanj in na njih odgovoriš.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Kdor želi, lahko odgovori tudi na več vprašanj.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Ko rešiš celo stran, si prilepi </a:t>
            </a:r>
            <a:r>
              <a:rPr lang="sl-SI" dirty="0" err="1" smtClean="0"/>
              <a:t>čebelčka</a:t>
            </a:r>
            <a:r>
              <a:rPr lang="sl-SI" dirty="0" smtClean="0"/>
              <a:t> glede na to, kako ti je šlo, kako si se počutil.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27"/>
    </mc:Choice>
    <mc:Fallback>
      <p:transition spd="slow" advTm="54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86364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FF0000"/>
                </a:solidFill>
              </a:rPr>
              <a:t>ŠPO, igre z žogo 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041236"/>
            <a:ext cx="9144000" cy="321656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Poišči žoge, ki jih imaš doma.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Z njimi zadevaj v cilj, jih odbijaj, meči, lovi, podajaj, brcaj, vodi z roko ali nogo…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S svojimi domačimi se igrajte igre z žogo, nogomet, košarko, odbojko, med </a:t>
            </a:r>
            <a:r>
              <a:rPr lang="sl-SI" dirty="0" err="1" smtClean="0"/>
              <a:t>dvena</a:t>
            </a:r>
            <a:r>
              <a:rPr lang="sl-SI" dirty="0" smtClean="0"/>
              <a:t> ognjema, petelinčka….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Upoštevaj pravila iger in pazi na varnost sebe in svojih soigralcev.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79" y="3038764"/>
            <a:ext cx="3421784" cy="3421784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4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03"/>
    </mc:Choice>
    <mc:Fallback>
      <p:transition spd="slow" advTm="28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14073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FF0000"/>
                </a:solidFill>
              </a:rPr>
              <a:t>GUM, Rac, rac, racman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930400"/>
            <a:ext cx="9144000" cy="33274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Na naslednjem listu imaš posnetek pesmi – klikni na zvočnik in na listu besedilo pesmi.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Pesem večkrat poslušaj in jo poj ter se jo poskušaj naučiti.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0" y="3594100"/>
            <a:ext cx="2036330" cy="203633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9"/>
    </mc:Choice>
    <mc:Fallback>
      <p:transition spd="slow" advTm="2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C RAC RACMAN_01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1858" y="1329748"/>
            <a:ext cx="406400" cy="4064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293874"/>
            <a:ext cx="6003637" cy="63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7819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FF0000"/>
                </a:solidFill>
              </a:rPr>
              <a:t>SLJ, opis osebe, ocenjevanje govornega nastopa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948873"/>
            <a:ext cx="9144000" cy="330892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Danes ob 11. uri se dobimo na Zoom video klicu. Ocenjevali bomo vaše govorne nastope. Zagotovo že komaj čakaš, saj si že v ponedeljek bil/a zelo dobro pripravljen/a.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Pred seboj lahko imaš listič, na katerega malo pogledaš, če se ti zatakne. Še enkrat preglej kriterije in preberi opis Tilna, tudi današnji opis Petre v DZ je lep primer. Želim ti najboljši govorni nastop</a:t>
            </a:r>
            <a:r>
              <a:rPr lang="sl-SI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Na naslednjih straneh imaš svoje ali sošolčeve ustvarjalne krožnike in rešitve nalog za ta teden. Preglej in morebitne </a:t>
            </a:r>
            <a:r>
              <a:rPr lang="sl-SI" smtClean="0"/>
              <a:t>napake popravi.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15"/>
    </mc:Choice>
    <mc:Fallback>
      <p:transition spd="slow" advTm="3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4" y="267855"/>
            <a:ext cx="2331027" cy="310803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32" y="267855"/>
            <a:ext cx="2123209" cy="28309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42" y="323273"/>
            <a:ext cx="2289464" cy="30526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32" y="364835"/>
            <a:ext cx="2258292" cy="30110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70" y="3375891"/>
            <a:ext cx="2317173" cy="30895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13" y="3472871"/>
            <a:ext cx="2296391" cy="306185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5672" y="3880771"/>
            <a:ext cx="2951018" cy="22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309" y="1039764"/>
            <a:ext cx="5805824" cy="43543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1473" y="1121255"/>
            <a:ext cx="5712691" cy="4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3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6201" y="946631"/>
            <a:ext cx="4919133" cy="36893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9265" y="1034376"/>
            <a:ext cx="4685145" cy="351385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239" y="1125104"/>
            <a:ext cx="4715164" cy="35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78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292</Words>
  <Application>Microsoft Office PowerPoint</Application>
  <PresentationFormat>Širokozaslonsko</PresentationFormat>
  <Paragraphs>21</Paragraphs>
  <Slides>9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PETEK, 8. 5. </vt:lpstr>
      <vt:lpstr>SLJ, preverim svoje znanje</vt:lpstr>
      <vt:lpstr>ŠPO, igre z žogo </vt:lpstr>
      <vt:lpstr>GUM, Rac, rac, racman</vt:lpstr>
      <vt:lpstr>PowerPointova predstavitev</vt:lpstr>
      <vt:lpstr>SLJ, opis osebe, ocenjevanje govornega nastopa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PETEK, 8. 5.</dc:title>
  <dc:creator>Sonja Ploj</dc:creator>
  <cp:lastModifiedBy>Sonja Ploj</cp:lastModifiedBy>
  <cp:revision>9</cp:revision>
  <dcterms:created xsi:type="dcterms:W3CDTF">2020-05-06T11:27:43Z</dcterms:created>
  <dcterms:modified xsi:type="dcterms:W3CDTF">2020-05-07T12:06:39Z</dcterms:modified>
</cp:coreProperties>
</file>