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355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008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804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52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715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36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398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602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612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09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653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5F64-167A-4667-AF5E-0D3A86E1DFF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3DAA9-E946-478F-A182-B93265FF54B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16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4d.rtvslo.si/arhiv/lahko-noc-otroci/116798116" TargetMode="External"/><Relationship Id="rId4" Type="http://schemas.openxmlformats.org/officeDocument/2006/relationships/hyperlink" Target="https://www.youtube.com/playlist?list=PLamP7Wo53u2qwsyoseeWpHtXLwiteYQab&amp;fbclid=IwAR1vKeIi5bYZvonKbMWgtNA8TWiq3S8JKq_y8BAxlMrfw-WaH1ZsJBMnnvY&amp;app=deskto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hyperlink" Target="file:///C:\Users\Ucitelj\Desktop\delo%20na%20daljavo\LUM-&#382;u&#382;elka%20iz%20pisanega%20imena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Naravoslovni dan, 22. 4.</a:t>
            </a:r>
            <a:b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DAN  ZEMLJE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7" y="3075709"/>
            <a:ext cx="2645930" cy="264593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8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46"/>
    </mc:Choice>
    <mc:Fallback>
      <p:transition spd="slow" advTm="28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7437" y="560243"/>
            <a:ext cx="10515600" cy="5563466"/>
          </a:xfrm>
        </p:spPr>
        <p:txBody>
          <a:bodyPr>
            <a:normAutofit/>
          </a:bodyPr>
          <a:lstStyle/>
          <a:p>
            <a:r>
              <a:rPr lang="sl-SI" sz="2400" dirty="0" smtClean="0"/>
              <a:t>Danes je </a:t>
            </a:r>
            <a:r>
              <a:rPr lang="sl-SI" sz="2400" dirty="0" smtClean="0">
                <a:solidFill>
                  <a:schemeClr val="accent6">
                    <a:lumMod val="50000"/>
                  </a:schemeClr>
                </a:solidFill>
              </a:rPr>
              <a:t>dan zemlje</a:t>
            </a:r>
            <a:r>
              <a:rPr lang="sl-SI" sz="2400" dirty="0" smtClean="0"/>
              <a:t>. Dan, ko bi se naj še posebej spomnili na to, da je zemlja ena, za vse nas edina in da jo moramo čuvati zase in za bodoče rodove. </a:t>
            </a:r>
            <a:endParaRPr lang="sl-SI" sz="2400" dirty="0"/>
          </a:p>
          <a:p>
            <a:r>
              <a:rPr lang="sl-SI" sz="2400" dirty="0" smtClean="0"/>
              <a:t>Pripravila sem vam nekaj možnosti, kako današnji dan preživeti.</a:t>
            </a:r>
          </a:p>
          <a:p>
            <a:r>
              <a:rPr lang="sl-SI" sz="2400" dirty="0" smtClean="0"/>
              <a:t>Na voljo imate ogled več poučnih risank, ki govorijo o vodi, zemlji, elektriki…Na spodnji povezavi jih najdeš.</a:t>
            </a:r>
            <a:endParaRPr lang="sl-SI" sz="2400" dirty="0"/>
          </a:p>
          <a:p>
            <a:pPr marL="0" indent="0">
              <a:buNone/>
            </a:pPr>
            <a:r>
              <a:rPr lang="sl-SI" sz="2400" dirty="0" smtClean="0">
                <a:hlinkClick r:id="rId4"/>
              </a:rPr>
              <a:t>https://www.youtube.com/playlist?list=PLamP7Wo53u2qwsyoseeWpHtXLwiteYQab&amp;fbclid=IwAR1vKeIi5bYZvonKbMWgtNA8TWiq3S8JKq_y8BAxlMrfw-WaH1ZsJBMnnvY&amp;app=desktop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r>
              <a:rPr lang="sl-SI" sz="2400" dirty="0" smtClean="0"/>
              <a:t>Če želiš, na spodnji povezavi poslušaj </a:t>
            </a:r>
            <a:r>
              <a:rPr lang="sl-SI" sz="2400" dirty="0" err="1" smtClean="0"/>
              <a:t>Eko</a:t>
            </a:r>
            <a:r>
              <a:rPr lang="sl-SI" sz="2400" dirty="0" smtClean="0"/>
              <a:t> pravljico Kakšen čudovit travnik</a:t>
            </a:r>
            <a:endParaRPr lang="sl-SI" sz="24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      https</a:t>
            </a:r>
            <a:r>
              <a:rPr lang="sl-SI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sl-SI" sz="2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4d.rtvslo.si/arhiv/lahko-noc-otroci/116798116</a:t>
            </a:r>
            <a:endParaRPr lang="sl-SI" sz="24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27"/>
    </mc:Choice>
    <mc:Fallback>
      <p:transition spd="slow" advTm="77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459345"/>
            <a:ext cx="9144000" cy="3798455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sl-SI" dirty="0">
                <a:solidFill>
                  <a:prstClr val="black"/>
                </a:solidFill>
              </a:rPr>
              <a:t>Če želiš, lahko nadaljuješ s včerajšnjo nalogo poslikave kamenčkov ali narediš tole nenavadno žuželko iz svojega imena napisanega s pisanimi črkami. Poglej na povezavi.</a:t>
            </a:r>
          </a:p>
          <a:p>
            <a:pPr lvl="0" algn="l"/>
            <a:r>
              <a:rPr lang="sl-SI" dirty="0">
                <a:solidFill>
                  <a:prstClr val="black"/>
                </a:solidFill>
                <a:hlinkClick r:id="rId4" action="ppaction://hlinkfile"/>
              </a:rPr>
              <a:t>C:\Users\Ucitelj\Desktop\delo na daljavo\LUM-žuželka iz pisanega imena.docx</a:t>
            </a:r>
            <a:endParaRPr lang="sl-SI" dirty="0">
              <a:solidFill>
                <a:prstClr val="black"/>
              </a:solidFill>
            </a:endParaRPr>
          </a:p>
          <a:p>
            <a:pPr lvl="0" algn="l"/>
            <a:r>
              <a:rPr lang="sl-SI" dirty="0">
                <a:solidFill>
                  <a:prstClr val="black"/>
                </a:solidFill>
              </a:rPr>
              <a:t>Največ časa pa seveda preživi v naravi, pomagaj staršem na zemlji in v zemlji (vrt</a:t>
            </a:r>
            <a:r>
              <a:rPr lang="sl-SI" dirty="0" smtClean="0">
                <a:solidFill>
                  <a:prstClr val="black"/>
                </a:solidFill>
              </a:rPr>
              <a:t>).</a:t>
            </a:r>
          </a:p>
          <a:p>
            <a:pPr lvl="0" algn="l"/>
            <a:r>
              <a:rPr lang="sl-SI" dirty="0" smtClean="0">
                <a:solidFill>
                  <a:prstClr val="black"/>
                </a:solidFill>
              </a:rPr>
              <a:t>Opazuj naravo, drevesa v sadovnjaku, vrt - sredi marca si dobil nalogo opazovanja, pojdi in poišči razlike od takrat. Si jih kaj našel?</a:t>
            </a:r>
          </a:p>
          <a:p>
            <a:pPr lvl="0" algn="l"/>
            <a:endParaRPr lang="sl-SI" dirty="0">
              <a:solidFill>
                <a:prstClr val="black"/>
              </a:solidFill>
            </a:endParaRPr>
          </a:p>
          <a:p>
            <a:pPr lvl="0" algn="l"/>
            <a:r>
              <a:rPr lang="sl-SI" dirty="0">
                <a:solidFill>
                  <a:prstClr val="black"/>
                </a:solidFill>
              </a:rPr>
              <a:t>D</a:t>
            </a:r>
            <a:r>
              <a:rPr lang="sl-SI" dirty="0" smtClean="0">
                <a:solidFill>
                  <a:prstClr val="black"/>
                </a:solidFill>
              </a:rPr>
              <a:t>anes se vidimo ob </a:t>
            </a:r>
            <a:r>
              <a:rPr lang="sl-SI" dirty="0">
                <a:solidFill>
                  <a:prstClr val="black"/>
                </a:solidFill>
              </a:rPr>
              <a:t>12. uri preko Zoom aplikacije</a:t>
            </a:r>
            <a:r>
              <a:rPr lang="sl-SI" dirty="0" smtClean="0">
                <a:solidFill>
                  <a:prstClr val="black"/>
                </a:solidFill>
              </a:rPr>
              <a:t>. Morda boš znal kaj povedati, kar si opazil v naravi. Malo pa </a:t>
            </a:r>
            <a:r>
              <a:rPr lang="sl-SI" dirty="0">
                <a:solidFill>
                  <a:prstClr val="black"/>
                </a:solidFill>
              </a:rPr>
              <a:t>bomo ponovili o človeškem telesu.</a:t>
            </a:r>
          </a:p>
          <a:p>
            <a:endParaRPr lang="sl-SI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80"/>
    </mc:Choice>
    <mc:Fallback>
      <p:transition spd="slow" advTm="49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67855"/>
            <a:ext cx="9144000" cy="738909"/>
          </a:xfrm>
        </p:spPr>
        <p:txBody>
          <a:bodyPr>
            <a:normAutofit/>
          </a:bodyPr>
          <a:lstStyle/>
          <a:p>
            <a:pPr algn="l"/>
            <a:r>
              <a:rPr lang="sl-SI" sz="2000" dirty="0" smtClean="0"/>
              <a:t>V nadaljevanju imaš rešitve nalog matematike in slovenščine. Preveri, če si prav rešil, če je kaj napačno, popravi. Če kaj ne razumeš, me pokliči.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45" y="1006764"/>
            <a:ext cx="4073237" cy="54117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64" y="975278"/>
            <a:ext cx="4239491" cy="575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23" y="605767"/>
            <a:ext cx="4290667" cy="58582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861605"/>
            <a:ext cx="4100946" cy="167401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21" y="2976511"/>
            <a:ext cx="4542108" cy="29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0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238</Words>
  <Application>Microsoft Office PowerPoint</Application>
  <PresentationFormat>Širokozaslonsko</PresentationFormat>
  <Paragraphs>16</Paragraphs>
  <Slides>5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Officeova tema</vt:lpstr>
      <vt:lpstr>Naravoslovni dan, 22. 4.  DAN  ZEMLJE</vt:lpstr>
      <vt:lpstr>PowerPointova predstavitev</vt:lpstr>
      <vt:lpstr>PowerPointova predstavitev</vt:lpstr>
      <vt:lpstr>V nadaljevanju imaš rešitve nalog matematike in slovenščine. Preveri, če si prav rešil, če je kaj napačno, popravi. Če kaj ne razumeš, me pokliči.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Naravoslovni dan, 22. 4.  DAN  ZEMLJE</dc:title>
  <dc:creator>Sonja Ploj</dc:creator>
  <cp:lastModifiedBy>Sonja Ploj</cp:lastModifiedBy>
  <cp:revision>9</cp:revision>
  <dcterms:created xsi:type="dcterms:W3CDTF">2020-04-20T11:43:55Z</dcterms:created>
  <dcterms:modified xsi:type="dcterms:W3CDTF">2020-04-21T10:44:23Z</dcterms:modified>
</cp:coreProperties>
</file>