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2" r:id="rId5"/>
    <p:sldId id="259" r:id="rId6"/>
    <p:sldId id="257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1138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D6157-D77C-45C0-9482-8739960B3F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6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55A89-5194-409F-B0DA-3A14CB8AB4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5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6149C-7B08-42FB-A831-6A104B1E9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6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C334DB-E3CE-4DC7-ADBC-D1237AFA5D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59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ADCCF5-5BD6-45A1-9131-DA0FCA7100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045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9394F0-AD22-433B-932B-D60C49685C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31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6E73B-D38C-4BE8-8A19-0FD7530544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26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4BF88-D912-4E36-9277-E8B6347B5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6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C0F75-991E-4402-9E0F-402BCB1E12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8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4F4D7-0D65-4007-B418-301B3BCE40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43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289F0-735B-4311-87F1-6516DA976B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sloge besedila matrice</a:t>
            </a:r>
          </a:p>
          <a:p>
            <a:pPr lvl="1"/>
            <a:r>
              <a:rPr lang="en-US" smtClean="0"/>
              <a:t>Druga raven</a:t>
            </a:r>
          </a:p>
          <a:p>
            <a:pPr lvl="2"/>
            <a:r>
              <a:rPr lang="en-US" smtClean="0"/>
              <a:t>Tretja raven</a:t>
            </a:r>
          </a:p>
          <a:p>
            <a:pPr lvl="3"/>
            <a:r>
              <a:rPr lang="en-US" smtClean="0"/>
              <a:t>Četrta raven</a:t>
            </a:r>
          </a:p>
          <a:p>
            <a:pPr lvl="4"/>
            <a:r>
              <a:rPr lang="en-US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81C5DA6-4603-4A2A-A479-FD53448CEF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brane.lazic@os-volicina.si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908050"/>
            <a:ext cx="7772400" cy="1470025"/>
          </a:xfrm>
        </p:spPr>
        <p:txBody>
          <a:bodyPr/>
          <a:lstStyle/>
          <a:p>
            <a:r>
              <a:rPr lang="sl-SI" sz="3600"/>
              <a:t>KAKOVOSTNO BARVNO NASPROTJE</a:t>
            </a:r>
            <a:endParaRPr lang="en-US" sz="36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/>
              <a:t>8. razred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229600" cy="4525963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sl-SI" sz="2800"/>
              <a:t>ČISTE, NASIČENE BARVE</a:t>
            </a:r>
          </a:p>
          <a:p>
            <a:pPr marL="609600" indent="-609600">
              <a:lnSpc>
                <a:spcPct val="80000"/>
              </a:lnSpc>
            </a:pPr>
            <a:endParaRPr lang="sl-SI" sz="280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sl-SI" sz="2800"/>
              <a:t>LOČIMO ŠTIRI NAČINE SPREMINJANJA BARVNE MOČI ALI KAKOVOSTI: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sl-SI" sz="2800"/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sl-SI" sz="2800"/>
              <a:t>Z DODAJANJE BELE BARVE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sl-SI" sz="2800"/>
              <a:t>Z DODAJANJEM VODE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sl-SI" sz="2800"/>
              <a:t>Z DODAJANJEM ČRNE, SIVE BARVE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sl-SI" sz="2800"/>
              <a:t>KADAR ČISTE BARVE MEŠAMO  MED SEBOJ.</a:t>
            </a:r>
            <a:endParaRPr lang="en-US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can0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5425" y="260350"/>
            <a:ext cx="3032125" cy="568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620713"/>
            <a:ext cx="8229600" cy="4525962"/>
          </a:xfrm>
        </p:spPr>
        <p:txBody>
          <a:bodyPr/>
          <a:lstStyle/>
          <a:p>
            <a:r>
              <a:rPr lang="sl-SI"/>
              <a:t>O </a:t>
            </a:r>
            <a:r>
              <a:rPr lang="sl-SI" b="1"/>
              <a:t>VREDNOSTNEM</a:t>
            </a:r>
            <a:r>
              <a:rPr lang="sl-SI"/>
              <a:t> ALI </a:t>
            </a:r>
            <a:r>
              <a:rPr lang="sl-SI" b="1"/>
              <a:t>KAKOVOSTNEM</a:t>
            </a:r>
            <a:r>
              <a:rPr lang="sl-SI"/>
              <a:t> </a:t>
            </a:r>
            <a:r>
              <a:rPr lang="sl-SI" b="1"/>
              <a:t>BARVNEM NASPROTJU</a:t>
            </a:r>
            <a:r>
              <a:rPr lang="sl-SI"/>
              <a:t> GOVORIMO TAKRAT, KADAR ČISTE, NASIČENE, MOČNE BARVE NASTOPAJO V KOMBINACIJI Z MOTNIMI, NEČISTIMI BARVAMI, NASTALIMI BODISI Z DODAJANJEM ČRNE, BELE ALI SIVE BARVE BODISI Z MEŠANJEM ČISTIH BARV.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Scan000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63500"/>
            <a:ext cx="6286500" cy="672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Scan00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6363" y="633413"/>
            <a:ext cx="6391275" cy="559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can000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4075" y="260350"/>
            <a:ext cx="5229225" cy="630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79512" y="0"/>
            <a:ext cx="8640960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/>
              <a:t>Likovna naloga:</a:t>
            </a:r>
          </a:p>
          <a:p>
            <a:endParaRPr lang="sl-SI" sz="2800" dirty="0"/>
          </a:p>
          <a:p>
            <a:r>
              <a:rPr lang="sl-SI" sz="2800" dirty="0" smtClean="0"/>
              <a:t>Naslikaš barvno kompozicijo </a:t>
            </a:r>
            <a:r>
              <a:rPr lang="sl-SI" sz="2800" dirty="0"/>
              <a:t>v kombinaciji čiste (nasičene, pestre) in </a:t>
            </a:r>
            <a:r>
              <a:rPr lang="sl-SI" sz="2800" dirty="0" smtClean="0"/>
              <a:t>nečiste barve (mešane </a:t>
            </a:r>
            <a:r>
              <a:rPr lang="sl-SI" sz="2800" dirty="0"/>
              <a:t>barve z belo in črno </a:t>
            </a:r>
            <a:r>
              <a:rPr lang="sl-SI" sz="2800" dirty="0" smtClean="0"/>
              <a:t>barvo, vodo).</a:t>
            </a:r>
            <a:endParaRPr lang="sl-SI" sz="2800" dirty="0" smtClean="0"/>
          </a:p>
          <a:p>
            <a:r>
              <a:rPr lang="sl-SI" sz="2800" dirty="0" smtClean="0"/>
              <a:t>Motiv: NARAVA</a:t>
            </a:r>
          </a:p>
          <a:p>
            <a:r>
              <a:rPr lang="sl-SI" sz="2800" dirty="0" smtClean="0"/>
              <a:t>Slikaš lahko tudi z </a:t>
            </a:r>
            <a:r>
              <a:rPr lang="sl-SI" sz="2800" dirty="0" smtClean="0"/>
              <a:t>računalniškim programom </a:t>
            </a:r>
            <a:r>
              <a:rPr lang="sl-SI" sz="2800" dirty="0" err="1" smtClean="0"/>
              <a:t>ArtRage</a:t>
            </a:r>
            <a:r>
              <a:rPr lang="sl-SI" sz="2800" dirty="0" smtClean="0"/>
              <a:t>, Slikar…</a:t>
            </a:r>
          </a:p>
          <a:p>
            <a:endParaRPr lang="sl-SI" sz="2800" dirty="0"/>
          </a:p>
          <a:p>
            <a:r>
              <a:rPr lang="sl-SI" sz="2800" dirty="0" smtClean="0"/>
              <a:t>Za </a:t>
            </a:r>
            <a:r>
              <a:rPr lang="sl-SI" sz="2800" dirty="0"/>
              <a:t>realizacijo nalogo boste imeli na voljo 14 dni (do 5</a:t>
            </a:r>
            <a:r>
              <a:rPr lang="sl-SI" sz="2800" dirty="0" smtClean="0"/>
              <a:t>. 6. </a:t>
            </a:r>
            <a:r>
              <a:rPr lang="sl-SI" sz="2800" dirty="0"/>
              <a:t>2020). </a:t>
            </a:r>
            <a:endParaRPr lang="sl-SI" sz="2800" dirty="0" smtClean="0"/>
          </a:p>
          <a:p>
            <a:r>
              <a:rPr lang="sl-SI" sz="2800" dirty="0" smtClean="0"/>
              <a:t>Slike </a:t>
            </a:r>
            <a:r>
              <a:rPr lang="sl-SI" sz="2800" dirty="0"/>
              <a:t>mi pošljite na moj </a:t>
            </a:r>
            <a:r>
              <a:rPr lang="sl-SI" sz="2800" dirty="0" err="1"/>
              <a:t>email</a:t>
            </a:r>
            <a:r>
              <a:rPr lang="sl-SI" sz="2800" dirty="0"/>
              <a:t> </a:t>
            </a:r>
            <a:r>
              <a:rPr lang="sl-SI" sz="2800" dirty="0" smtClean="0">
                <a:hlinkClick r:id="rId2"/>
              </a:rPr>
              <a:t>brane.lazic@os-volicina.si</a:t>
            </a:r>
            <a:endParaRPr lang="sl-SI" sz="2800" dirty="0" smtClean="0"/>
          </a:p>
          <a:p>
            <a:endParaRPr lang="sl-SI" sz="2800" dirty="0"/>
          </a:p>
          <a:p>
            <a:r>
              <a:rPr lang="sl-SI" sz="2800" dirty="0"/>
              <a:t>Želim vam veliko ustvarjalnosti in ostanite zdravi,</a:t>
            </a:r>
          </a:p>
          <a:p>
            <a:r>
              <a:rPr lang="sl-SI" sz="2800" dirty="0" smtClean="0"/>
              <a:t>učitelj </a:t>
            </a:r>
            <a:r>
              <a:rPr lang="sl-SI" sz="2800" dirty="0"/>
              <a:t>Brane</a:t>
            </a:r>
          </a:p>
          <a:p>
            <a:endParaRPr lang="sl-SI" sz="2800" dirty="0" smtClean="0"/>
          </a:p>
          <a:p>
            <a:endParaRPr lang="sl-SI" sz="2800" dirty="0"/>
          </a:p>
          <a:p>
            <a:endParaRPr lang="sl-SI" sz="2800" dirty="0" smtClean="0"/>
          </a:p>
        </p:txBody>
      </p:sp>
    </p:spTree>
    <p:extLst>
      <p:ext uri="{BB962C8B-B14F-4D97-AF65-F5344CB8AC3E}">
        <p14:creationId xmlns:p14="http://schemas.microsoft.com/office/powerpoint/2010/main" val="3002442753"/>
      </p:ext>
    </p:extLst>
  </p:cSld>
  <p:clrMapOvr>
    <a:masterClrMapping/>
  </p:clrMapOvr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155</Words>
  <Application>Microsoft Office PowerPoint</Application>
  <PresentationFormat>Diaprojekcija na zaslonu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0" baseType="lpstr">
      <vt:lpstr>Arial</vt:lpstr>
      <vt:lpstr>Privzeti načrt</vt:lpstr>
      <vt:lpstr>KAKOVOSTNO BARVNO NASPROTJE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OŠ Voličina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KAKOVOSTNO BARVNO NASPROTJE</dc:title>
  <dc:creator>Brane Lazič</dc:creator>
  <cp:lastModifiedBy>Uporabnik</cp:lastModifiedBy>
  <cp:revision>7</cp:revision>
  <dcterms:created xsi:type="dcterms:W3CDTF">2005-10-06T05:23:24Z</dcterms:created>
  <dcterms:modified xsi:type="dcterms:W3CDTF">2020-05-21T19:14:24Z</dcterms:modified>
</cp:coreProperties>
</file>