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78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1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1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332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80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78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74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51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755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7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8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82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8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86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66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38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8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F9A41-8E2F-4E28-98D9-FAFA3D9EE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7170" y="793909"/>
            <a:ext cx="8637073" cy="2541431"/>
          </a:xfrm>
        </p:spPr>
        <p:txBody>
          <a:bodyPr>
            <a:normAutofit/>
          </a:bodyPr>
          <a:lstStyle/>
          <a:p>
            <a:r>
              <a:rPr lang="sl-SI" sz="9600" dirty="0">
                <a:solidFill>
                  <a:schemeClr val="accent1"/>
                </a:solidFill>
                <a:latin typeface="Bodoni MT Black" panose="02070A03080606020203" pitchFamily="18" charset="0"/>
              </a:rPr>
              <a:t>L E S</a:t>
            </a:r>
          </a:p>
        </p:txBody>
      </p:sp>
    </p:spTree>
    <p:extLst>
      <p:ext uri="{BB962C8B-B14F-4D97-AF65-F5344CB8AC3E}">
        <p14:creationId xmlns:p14="http://schemas.microsoft.com/office/powerpoint/2010/main" val="425358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50AF0FE-29B0-4262-9777-FD7CDA412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567" y="1054435"/>
            <a:ext cx="8088822" cy="500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5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77C74D9-C8B9-4551-9789-B322EFB34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578" y="867387"/>
            <a:ext cx="7873034" cy="48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25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31EA3BB-68AB-4162-9C33-9F7FAC879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678" y="845627"/>
            <a:ext cx="7981848" cy="49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13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98B235A-C3EF-40A0-AA98-DD2CD7A6F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8" y="887136"/>
            <a:ext cx="8923856" cy="508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6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9A43BE1-6ACC-482D-BF5B-06AA1D840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637" y="682722"/>
            <a:ext cx="8582899" cy="549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B1870EB-9168-4C96-98A1-4FDC30CE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38" y="654069"/>
            <a:ext cx="6907460" cy="554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9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B5EC035-D86B-452D-84E0-065F09A1B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633" y="243134"/>
            <a:ext cx="6099624" cy="45770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E94D181-C651-4092-A2FF-1872D534D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170" y="4820174"/>
            <a:ext cx="59245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9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4B9D0C1-599B-4230-85CF-0BB5E65F7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585" y="312454"/>
            <a:ext cx="6694415" cy="572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6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908B64F-4C90-4EEE-B50D-5A357EC4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56944"/>
            <a:ext cx="6067425" cy="28194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1983819-A753-4BDE-803C-DAFDBA933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2976344"/>
            <a:ext cx="5943600" cy="302895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B44E9F2-9EFB-4CEA-B490-A63A605C2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896" y="1275127"/>
            <a:ext cx="5195841" cy="38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2539B66-A9D8-4D25-897A-044EA44FA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20" y="273647"/>
            <a:ext cx="5962650" cy="14954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091D3C1-4287-4EA6-B44D-BF2FB0991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82" y="1840902"/>
            <a:ext cx="6181725" cy="25050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E6DD34E-891D-41E4-B45D-5A0B6B684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730" y="402671"/>
            <a:ext cx="4699990" cy="43958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4A83966-5EC7-4A5D-A92C-AD5721FD6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492" y="5120081"/>
            <a:ext cx="3038475" cy="76200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99134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slike 4">
            <a:extLst>
              <a:ext uri="{FF2B5EF4-FFF2-40B4-BE49-F238E27FC236}">
                <a16:creationId xmlns:a16="http://schemas.microsoft.com/office/drawing/2014/main" id="{D6202513-128D-4804-876D-F404AC0CAA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45" r="1745"/>
          <a:stretch>
            <a:fillRect/>
          </a:stretch>
        </p:blipFill>
        <p:spPr>
          <a:xfrm>
            <a:off x="1683170" y="1207548"/>
            <a:ext cx="882565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37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669BA0A-28A7-4358-B465-84D24D850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1" y="129025"/>
            <a:ext cx="5568193" cy="274165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B8EE51A-666A-48A3-8383-9344672DC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1" y="2986481"/>
            <a:ext cx="5718704" cy="353599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7EA6369-B839-42EC-8DCB-E049EEEEE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668177"/>
            <a:ext cx="5570726" cy="85429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8" name="Puščica: desno 7">
            <a:extLst>
              <a:ext uri="{FF2B5EF4-FFF2-40B4-BE49-F238E27FC236}">
                <a16:creationId xmlns:a16="http://schemas.microsoft.com/office/drawing/2014/main" id="{336EC161-78AC-4742-956B-2F9A8C28AC53}"/>
              </a:ext>
            </a:extLst>
          </p:cNvPr>
          <p:cNvSpPr/>
          <p:nvPr/>
        </p:nvSpPr>
        <p:spPr>
          <a:xfrm rot="10629498">
            <a:off x="5855025" y="5998128"/>
            <a:ext cx="10954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605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962A9B5-F997-4C60-A474-10939C1F0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51" y="445795"/>
            <a:ext cx="6612590" cy="512449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5860956-1F89-44A0-92CB-A2743F2B2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960" y="5570290"/>
            <a:ext cx="5819775" cy="971550"/>
          </a:xfrm>
          <a:prstGeom prst="rect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49047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7309B4C-5AF6-47FD-8381-2ACF923ED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40" y="793845"/>
            <a:ext cx="7777948" cy="431155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86565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26CCCEE-786F-4202-A386-EE8FB995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64" y="942494"/>
            <a:ext cx="8295351" cy="44367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56905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A01457D8-83E8-447D-9FA9-A131C24B6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77" y="718339"/>
            <a:ext cx="7696724" cy="5217718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1847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797B0CA-AB78-459F-B8D2-91D50A381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53" y="326864"/>
            <a:ext cx="6115050" cy="38385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D11DFAF-CC7B-4BD4-BF21-8E884F899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662" y="2122415"/>
            <a:ext cx="5301257" cy="459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7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F2D587A-7D8E-4FDA-BE84-B72656B24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01" y="1442825"/>
            <a:ext cx="6524002" cy="3500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38654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8230DB9-A272-4B1F-B6B1-F90364A56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3" y="103769"/>
            <a:ext cx="4827527" cy="327767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8AB4C98-5C74-47B9-8A48-AF3492E86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" y="3429000"/>
            <a:ext cx="4649554" cy="327767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2A712E5-6EFA-462E-A9D3-6FC5834B6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0390" y="855675"/>
            <a:ext cx="5002905" cy="501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99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6B1A4B7-9B54-4654-8AD3-877409F7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2" y="64359"/>
            <a:ext cx="6115050" cy="16287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A108698-4548-46BD-9713-D5FF695F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1499619"/>
            <a:ext cx="4994333" cy="252568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54DF662-BE93-497B-89AD-A75037930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47" y="4119788"/>
            <a:ext cx="4867188" cy="267385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6F50941-5B73-44FD-923B-48B470535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602" y="216595"/>
            <a:ext cx="5055853" cy="204700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1E86880-A239-4D0B-8359-47C512797F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1602" y="2505876"/>
            <a:ext cx="5178279" cy="27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5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317F223-947E-4367-B798-58B3361F5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8" y="804732"/>
            <a:ext cx="59055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9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DB53CE0-03CB-46EB-9976-1415CFB38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571" y="894795"/>
            <a:ext cx="7937558" cy="50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06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C94327A6-38C9-4612-B964-516882F7A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5" y="0"/>
            <a:ext cx="4748169" cy="373918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2EB08B3-17BE-4385-983F-662137408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072" y="2716451"/>
            <a:ext cx="4748169" cy="405197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322F1C2-9291-49AA-B886-0C17AEF9F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844" y="190616"/>
            <a:ext cx="4601711" cy="36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77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FBCF94A-1BEC-4FCC-8D45-2B83095BC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4" y="0"/>
            <a:ext cx="5427678" cy="436259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71DECFD-3EB5-46E6-8DE9-1E0682DEF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693" y="2399252"/>
            <a:ext cx="5240276" cy="41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5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E73D8ED-2831-4D75-89F1-B13CB645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10" y="109537"/>
            <a:ext cx="4619625" cy="481012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1163779-F302-4562-A527-BC80F968C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583" y="1650140"/>
            <a:ext cx="6096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98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EBCEF1AD-DD7C-43BF-8618-F7AED715C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33" y="1120052"/>
            <a:ext cx="7356115" cy="35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27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7EC84C3D-6A42-4016-8214-5421A6B67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87" y="202292"/>
            <a:ext cx="6172200" cy="12573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6E4E419-30CB-4FEF-9F35-40452C00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537" y="700556"/>
            <a:ext cx="5340304" cy="120093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40059267-5A86-415C-A2DD-BC2E6173C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05" y="1837280"/>
            <a:ext cx="2924175" cy="233362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F6C0579-D002-4EE5-B2AB-16EDB19947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543" y="4178641"/>
            <a:ext cx="2914650" cy="228600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2978F578-E872-4C69-AA6C-0581F802E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018" y="2349823"/>
            <a:ext cx="2933700" cy="2333625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CE262614-28D5-4F03-83E2-BE8EEA6CA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3809" y="3145993"/>
            <a:ext cx="29813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8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137C86F-9FE0-4F41-8CC1-553AC62EA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74" y="1609200"/>
            <a:ext cx="8861512" cy="3516473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87627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52323AB-D972-4AF2-AFE7-22C5A71D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5" y="339333"/>
            <a:ext cx="7226514" cy="231158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3756BA3-4818-40BC-9454-53B26752F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784" y="3260417"/>
            <a:ext cx="7878154" cy="32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5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45A895AB-316F-4214-8677-4D53B646D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526" y="1253561"/>
            <a:ext cx="8634155" cy="418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85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835A64E-C99C-461D-9E4B-BC7AA9EF3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67" y="247650"/>
            <a:ext cx="6238875" cy="31813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35F9C42-313C-4C7F-A693-9116EA111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484" y="2671808"/>
            <a:ext cx="4860465" cy="38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1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1E96EEB7-1F2F-43BD-B9BC-D3EFC031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35" y="814212"/>
            <a:ext cx="7197754" cy="567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18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ravno">
  <a:themeElements>
    <a:clrScheme name="Naravn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Naravn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arav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3</Words>
  <Application>Microsoft Office PowerPoint</Application>
  <PresentationFormat>Širokozaslonsko</PresentationFormat>
  <Paragraphs>1</Paragraphs>
  <Slides>33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7" baseType="lpstr">
      <vt:lpstr>Arial</vt:lpstr>
      <vt:lpstr>Bodoni MT Black</vt:lpstr>
      <vt:lpstr>Garamond</vt:lpstr>
      <vt:lpstr>Naravno</vt:lpstr>
      <vt:lpstr>L E S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E S</dc:title>
  <dc:creator>Rok</dc:creator>
  <cp:lastModifiedBy>Uporabnik</cp:lastModifiedBy>
  <cp:revision>16</cp:revision>
  <dcterms:created xsi:type="dcterms:W3CDTF">2020-02-24T16:12:47Z</dcterms:created>
  <dcterms:modified xsi:type="dcterms:W3CDTF">2020-04-14T08:20:25Z</dcterms:modified>
</cp:coreProperties>
</file>