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36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874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14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400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2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24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8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7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0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720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3AF9-31B1-47E8-A4B8-B7B8E0C5FCFF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6D8C-2F0C-4360-A455-118FCB0C2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590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hyperlink" Target="https://www.liveworksheets.com/ug109381gr" TargetMode="Externa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3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grada vsebine 3"/>
          <p:cNvPicPr>
            <a:picLocks/>
          </p:cNvPicPr>
          <p:nvPr/>
        </p:nvPicPr>
        <p:blipFill rotWithShape="1">
          <a:blip r:embed="rId20"/>
          <a:srcRect l="58747" t="13176" r="22751" b="63843"/>
          <a:stretch/>
        </p:blipFill>
        <p:spPr bwMode="auto">
          <a:xfrm>
            <a:off x="4279311" y="1140613"/>
            <a:ext cx="1458047" cy="92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grada vsebine 3"/>
          <p:cNvPicPr>
            <a:picLocks/>
          </p:cNvPicPr>
          <p:nvPr/>
        </p:nvPicPr>
        <p:blipFill rotWithShape="1">
          <a:blip r:embed="rId20"/>
          <a:srcRect l="40250" t="13176" r="41253" b="60255"/>
          <a:stretch/>
        </p:blipFill>
        <p:spPr bwMode="auto">
          <a:xfrm>
            <a:off x="2510029" y="1176687"/>
            <a:ext cx="1368152" cy="1204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NAJPREJ POSLUŠAJ POSNETKE PRI VSAKEM OPISU, OGLEJ SI OTROKE NA DESNI, NATO PA LAHKO REŠIŠ NALOGO NA POVEZAVI:</a:t>
            </a:r>
            <a:br>
              <a:rPr lang="sl-SI" sz="1600" dirty="0" smtClean="0"/>
            </a:br>
            <a:r>
              <a:rPr lang="sl-SI" sz="1600" dirty="0" smtClean="0">
                <a:hlinkClick r:id="rId21"/>
              </a:rPr>
              <a:t>https://www.liveworksheets.com/ug109381gr</a:t>
            </a:r>
            <a:r>
              <a:rPr lang="sl-SI" sz="1600" dirty="0" smtClean="0"/>
              <a:t/>
            </a:r>
            <a:br>
              <a:rPr lang="sl-SI" sz="1600" dirty="0" smtClean="0"/>
            </a:br>
            <a:endParaRPr lang="sl-SI" sz="1600" dirty="0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20"/>
          <a:srcRect l="22565" t="13176" r="60163" b="67434"/>
          <a:stretch/>
        </p:blipFill>
        <p:spPr bwMode="auto">
          <a:xfrm>
            <a:off x="583171" y="1268760"/>
            <a:ext cx="1468549" cy="897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Vocaroo 13 May 2020 11 58 20 GMT+0200 ltBFrSDTnj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99257" y="1838506"/>
            <a:ext cx="421993" cy="421993"/>
          </a:xfrm>
          <a:prstGeom prst="rect">
            <a:avLst/>
          </a:prstGeom>
        </p:spPr>
      </p:pic>
      <p:pic>
        <p:nvPicPr>
          <p:cNvPr id="6" name="Vocaroo 13 May 2020 12 02 24 GMT+0200 2twnAQezdV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70384" y="2156868"/>
            <a:ext cx="431787" cy="431787"/>
          </a:xfrm>
          <a:prstGeom prst="rect">
            <a:avLst/>
          </a:prstGeom>
        </p:spPr>
      </p:pic>
      <p:pic>
        <p:nvPicPr>
          <p:cNvPr id="7" name="Vocaroo 13 May 2020 12 03 00 GMT+0200 6rtyx43iiu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737300" y="1857139"/>
            <a:ext cx="426716" cy="426716"/>
          </a:xfrm>
          <a:prstGeom prst="rect">
            <a:avLst/>
          </a:prstGeom>
        </p:spPr>
      </p:pic>
      <p:pic>
        <p:nvPicPr>
          <p:cNvPr id="10" name="Ograda vsebine 3"/>
          <p:cNvPicPr>
            <a:picLocks/>
          </p:cNvPicPr>
          <p:nvPr/>
        </p:nvPicPr>
        <p:blipFill rotWithShape="1">
          <a:blip r:embed="rId20"/>
          <a:srcRect l="21753" t="36157" r="59750" b="30655"/>
          <a:stretch/>
        </p:blipFill>
        <p:spPr bwMode="auto">
          <a:xfrm>
            <a:off x="620064" y="2381469"/>
            <a:ext cx="1269593" cy="1314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grada vsebine 3"/>
          <p:cNvPicPr>
            <a:picLocks/>
          </p:cNvPicPr>
          <p:nvPr/>
        </p:nvPicPr>
        <p:blipFill rotWithShape="1">
          <a:blip r:embed="rId20"/>
          <a:srcRect l="21753" t="69345" r="59750" b="8021"/>
          <a:stretch/>
        </p:blipFill>
        <p:spPr bwMode="auto">
          <a:xfrm>
            <a:off x="468006" y="4096264"/>
            <a:ext cx="1573707" cy="1098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grada vsebine 3"/>
          <p:cNvPicPr>
            <a:picLocks/>
          </p:cNvPicPr>
          <p:nvPr/>
        </p:nvPicPr>
        <p:blipFill rotWithShape="1">
          <a:blip r:embed="rId20"/>
          <a:srcRect l="40250" t="39745" r="41253" b="34019"/>
          <a:stretch/>
        </p:blipFill>
        <p:spPr bwMode="auto">
          <a:xfrm>
            <a:off x="2305617" y="2599701"/>
            <a:ext cx="1529533" cy="121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grada vsebine 3"/>
          <p:cNvPicPr>
            <a:picLocks/>
          </p:cNvPicPr>
          <p:nvPr/>
        </p:nvPicPr>
        <p:blipFill rotWithShape="1">
          <a:blip r:embed="rId20"/>
          <a:srcRect l="58747" t="42660" r="23855" b="34019"/>
          <a:stretch/>
        </p:blipFill>
        <p:spPr bwMode="auto">
          <a:xfrm>
            <a:off x="4248105" y="2536924"/>
            <a:ext cx="1489253" cy="1192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grada vsebine 3"/>
          <p:cNvPicPr>
            <a:picLocks/>
          </p:cNvPicPr>
          <p:nvPr/>
        </p:nvPicPr>
        <p:blipFill rotWithShape="1">
          <a:blip r:embed="rId20"/>
          <a:srcRect l="40250" t="69345" r="41250" b="8021"/>
          <a:stretch/>
        </p:blipFill>
        <p:spPr bwMode="auto">
          <a:xfrm>
            <a:off x="2362942" y="4199268"/>
            <a:ext cx="1529794" cy="892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grada vsebine 3"/>
          <p:cNvPicPr>
            <a:picLocks/>
          </p:cNvPicPr>
          <p:nvPr/>
        </p:nvPicPr>
        <p:blipFill rotWithShape="1">
          <a:blip r:embed="rId20"/>
          <a:srcRect l="58749" t="69345" r="22751" b="8021"/>
          <a:stretch/>
        </p:blipFill>
        <p:spPr bwMode="auto">
          <a:xfrm>
            <a:off x="4279311" y="4104580"/>
            <a:ext cx="1540507" cy="994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Vocaroo 13 May 2020 12 03 22 GMT+0200 c38IvKOMCiQ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4576" y="3465846"/>
            <a:ext cx="460193" cy="460193"/>
          </a:xfrm>
          <a:prstGeom prst="rect">
            <a:avLst/>
          </a:prstGeom>
        </p:spPr>
      </p:pic>
      <p:pic>
        <p:nvPicPr>
          <p:cNvPr id="17" name="Vocaroo 13 May 2020 12 04 17 GMT+0200 7rtm2lLGf5Z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23273" y="3592221"/>
            <a:ext cx="478898" cy="478898"/>
          </a:xfrm>
          <a:prstGeom prst="rect">
            <a:avLst/>
          </a:prstGeom>
        </p:spPr>
      </p:pic>
      <p:pic>
        <p:nvPicPr>
          <p:cNvPr id="18" name="Vocaroo 13 May 2020 12 04 36 GMT+0200 6pruyigmAiO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92731" y="3344125"/>
            <a:ext cx="496191" cy="496191"/>
          </a:xfrm>
          <a:prstGeom prst="rect">
            <a:avLst/>
          </a:prstGeom>
        </p:spPr>
      </p:pic>
      <p:pic>
        <p:nvPicPr>
          <p:cNvPr id="19" name="Vocaroo 13 May 2020 12 04 52 GMT+0200 gToKxIQ8z3G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11083" y="4962993"/>
            <a:ext cx="462944" cy="462944"/>
          </a:xfrm>
          <a:prstGeom prst="rect">
            <a:avLst/>
          </a:prstGeom>
        </p:spPr>
      </p:pic>
      <p:pic>
        <p:nvPicPr>
          <p:cNvPr id="20" name="Vocaroo 13 May 2020 12 05 11 GMT+0200 kk7FBCP8NOw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127839" y="4962993"/>
            <a:ext cx="374332" cy="374332"/>
          </a:xfrm>
          <a:prstGeom prst="rect">
            <a:avLst/>
          </a:prstGeom>
        </p:spPr>
      </p:pic>
      <p:pic>
        <p:nvPicPr>
          <p:cNvPr id="21" name="Vocaroo 13 May 2020 12 05 30 GMT+0200 mMUnLz215mu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087481" y="4949438"/>
            <a:ext cx="401441" cy="401441"/>
          </a:xfrm>
          <a:prstGeom prst="rect">
            <a:avLst/>
          </a:prstGeom>
        </p:spPr>
      </p:pic>
      <p:pic>
        <p:nvPicPr>
          <p:cNvPr id="22" name="Slika 21"/>
          <p:cNvPicPr/>
          <p:nvPr/>
        </p:nvPicPr>
        <p:blipFill rotWithShape="1">
          <a:blip r:embed="rId23"/>
          <a:srcRect l="13229" t="16470" r="41944" b="49148"/>
          <a:stretch/>
        </p:blipFill>
        <p:spPr bwMode="auto">
          <a:xfrm>
            <a:off x="5717386" y="1176687"/>
            <a:ext cx="2389384" cy="1360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Slika 22"/>
          <p:cNvPicPr/>
          <p:nvPr/>
        </p:nvPicPr>
        <p:blipFill rotWithShape="1">
          <a:blip r:embed="rId23"/>
          <a:srcRect l="13228" t="47998" r="24459" b="20474"/>
          <a:stretch/>
        </p:blipFill>
        <p:spPr bwMode="auto">
          <a:xfrm>
            <a:off x="5819817" y="4287970"/>
            <a:ext cx="2928647" cy="1137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Slika 23"/>
          <p:cNvPicPr/>
          <p:nvPr/>
        </p:nvPicPr>
        <p:blipFill rotWithShape="1">
          <a:blip r:embed="rId23"/>
          <a:srcRect l="71928" t="35149" r="12350" b="26710"/>
          <a:stretch/>
        </p:blipFill>
        <p:spPr bwMode="auto">
          <a:xfrm>
            <a:off x="7452320" y="2780928"/>
            <a:ext cx="973795" cy="1290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Slika 24"/>
          <p:cNvPicPr/>
          <p:nvPr/>
        </p:nvPicPr>
        <p:blipFill rotWithShape="1">
          <a:blip r:embed="rId23"/>
          <a:srcRect l="56940" t="16470" r="22423" b="54562"/>
          <a:stretch/>
        </p:blipFill>
        <p:spPr bwMode="auto">
          <a:xfrm>
            <a:off x="6084168" y="2599701"/>
            <a:ext cx="1119313" cy="1096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06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6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4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5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</Words>
  <Application>Microsoft Office PowerPoint</Application>
  <PresentationFormat>Diaprojekcija na zaslonu (4:3)</PresentationFormat>
  <Paragraphs>1</Paragraphs>
  <Slides>1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NAJPREJ POSLUŠAJ POSNETKE PRI VSAKEM OPISU, OGLEJ SI OTROKE NA DESNI, NATO PA LAHKO REŠIŠ NALOGO NA POVEZAVI: https://www.liveworksheets.com/ug109381gr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Štefka Kocjan Miuc</dc:creator>
  <cp:lastModifiedBy>Štefka Kocjan Miuc</cp:lastModifiedBy>
  <cp:revision>5</cp:revision>
  <dcterms:created xsi:type="dcterms:W3CDTF">2020-05-13T10:00:46Z</dcterms:created>
  <dcterms:modified xsi:type="dcterms:W3CDTF">2020-05-13T10:34:33Z</dcterms:modified>
</cp:coreProperties>
</file>